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notesSlides/notesSlide4.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notesSlides/notesSlide5.xml" ContentType="application/vnd.openxmlformats-officedocument.presentationml.notesSlide+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notesSlides/notesSlide6.xml" ContentType="application/vnd.openxmlformats-officedocument.presentationml.notesSlide+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notesSlides/notesSlide7.xml" ContentType="application/vnd.openxmlformats-officedocument.presentationml.notesSlide+xml"/>
  <Override PartName="/ppt/ink/ink28.xml" ContentType="application/inkml+xml"/>
  <Override PartName="/ppt/notesSlides/notesSlide8.xml" ContentType="application/vnd.openxmlformats-officedocument.presentationml.notesSlide+xml"/>
  <Override PartName="/ppt/ink/ink29.xml" ContentType="application/inkml+xml"/>
  <Override PartName="/ppt/ink/ink30.xml" ContentType="application/inkml+xml"/>
  <Override PartName="/ppt/notesSlides/notesSlide9.xml" ContentType="application/vnd.openxmlformats-officedocument.presentationml.notesSlide+xml"/>
  <Override PartName="/ppt/ink/ink31.xml" ContentType="application/inkml+xml"/>
  <Override PartName="/ppt/ink/ink32.xml" ContentType="application/inkml+xml"/>
  <Override PartName="/ppt/notesSlides/notesSlide10.xml" ContentType="application/vnd.openxmlformats-officedocument.presentationml.notesSlide+xml"/>
  <Override PartName="/ppt/ink/ink33.xml" ContentType="application/inkml+xml"/>
  <Override PartName="/ppt/notesSlides/notesSlide11.xml" ContentType="application/vnd.openxmlformats-officedocument.presentationml.notesSlide+xml"/>
  <Override PartName="/ppt/ink/ink34.xml" ContentType="application/inkml+xml"/>
  <Override PartName="/ppt/ink/ink35.xml" ContentType="application/inkml+xml"/>
  <Override PartName="/ppt/ink/ink36.xml" ContentType="application/inkml+xml"/>
  <Override PartName="/ppt/notesSlides/notesSlide12.xml" ContentType="application/vnd.openxmlformats-officedocument.presentationml.notesSlide+xml"/>
  <Override PartName="/ppt/ink/ink37.xml" ContentType="application/inkml+xml"/>
  <Override PartName="/ppt/ink/ink38.xml" ContentType="application/inkml+xml"/>
  <Override PartName="/ppt/notesSlides/notesSlide13.xml" ContentType="application/vnd.openxmlformats-officedocument.presentationml.notesSlide+xml"/>
  <Override PartName="/ppt/ink/ink39.xml" ContentType="application/inkml+xml"/>
  <Override PartName="/ppt/ink/ink40.xml" ContentType="application/inkml+xml"/>
  <Override PartName="/ppt/ink/ink41.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ink/ink42.xml" ContentType="application/inkml+xml"/>
  <Override PartName="/ppt/notesSlides/notesSlide17.xml" ContentType="application/vnd.openxmlformats-officedocument.presentationml.notesSlide+xml"/>
  <Override PartName="/ppt/ink/ink43.xml" ContentType="application/inkml+xml"/>
  <Override PartName="/ppt/ink/ink44.xml" ContentType="application/inkml+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ink/ink45.xml" ContentType="application/inkml+xml"/>
  <Override PartName="/ppt/ink/ink46.xml" ContentType="application/inkml+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ink/ink47.xml" ContentType="application/inkml+xml"/>
  <Override PartName="/ppt/ink/ink48.xml" ContentType="application/inkml+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ink/ink49.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381" r:id="rId2"/>
    <p:sldId id="382" r:id="rId3"/>
    <p:sldId id="383" r:id="rId4"/>
    <p:sldId id="390" r:id="rId5"/>
    <p:sldId id="392" r:id="rId6"/>
    <p:sldId id="391" r:id="rId7"/>
    <p:sldId id="384" r:id="rId8"/>
    <p:sldId id="385" r:id="rId9"/>
    <p:sldId id="386" r:id="rId10"/>
    <p:sldId id="404" r:id="rId11"/>
    <p:sldId id="387" r:id="rId12"/>
    <p:sldId id="388" r:id="rId13"/>
    <p:sldId id="393" r:id="rId14"/>
    <p:sldId id="349" r:id="rId15"/>
    <p:sldId id="389" r:id="rId16"/>
    <p:sldId id="402" r:id="rId17"/>
    <p:sldId id="403" r:id="rId18"/>
    <p:sldId id="297" r:id="rId19"/>
    <p:sldId id="352" r:id="rId20"/>
    <p:sldId id="394" r:id="rId21"/>
    <p:sldId id="367" r:id="rId22"/>
    <p:sldId id="368" r:id="rId23"/>
    <p:sldId id="397" r:id="rId24"/>
    <p:sldId id="395" r:id="rId25"/>
    <p:sldId id="355" r:id="rId26"/>
    <p:sldId id="398" r:id="rId27"/>
    <p:sldId id="399" r:id="rId28"/>
    <p:sldId id="400" r:id="rId29"/>
    <p:sldId id="401" r:id="rId30"/>
    <p:sldId id="36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0000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03" autoAdjust="0"/>
    <p:restoredTop sz="86405" autoAdjust="0"/>
  </p:normalViewPr>
  <p:slideViewPr>
    <p:cSldViewPr snapToGrid="0">
      <p:cViewPr>
        <p:scale>
          <a:sx n="60" d="100"/>
          <a:sy n="60" d="100"/>
        </p:scale>
        <p:origin x="1627" y="216"/>
      </p:cViewPr>
      <p:guideLst/>
    </p:cSldViewPr>
  </p:slideViewPr>
  <p:outlineViewPr>
    <p:cViewPr>
      <p:scale>
        <a:sx n="33" d="100"/>
        <a:sy n="33" d="100"/>
      </p:scale>
      <p:origin x="0" y="-1109"/>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1-15T18:18:37.163"/>
    </inkml:context>
    <inkml:brush xml:id="br0">
      <inkml:brushProperty name="width" value="0.05" units="cm"/>
      <inkml:brushProperty name="height" value="0.05" units="cm"/>
      <inkml:brushProperty name="ignorePressure" value="1"/>
    </inkml:brush>
  </inkml:definitions>
  <inkml:trace contextRef="#ctx0" brushRef="#br0">1 1,'5'4,"0"0,1-1,0 1,0-1,0 0,0-1,0 1,7 0,10 6,209 80,43 2,-116-46,2-7,49 0,-86-24,-53-7,27 8,-73-10,-1 2,0 0,0 1,-1 1,20 12,-11-1,-1 1,0 2,-2 0,-1 2,-1 2,-1 0,-1 1,-2 2,7 13,-12-21,-11-13,0 0,-1 0,0 0,2 4,-1 4</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31:34.696"/>
    </inkml:context>
    <inkml:brush xml:id="br0">
      <inkml:brushProperty name="width" value="0.05" units="cm"/>
      <inkml:brushProperty name="height" value="0.05" units="cm"/>
      <inkml:brushProperty name="color" value="#CC0066"/>
      <inkml:brushProperty name="ignorePressure" value="1"/>
    </inkml:brush>
  </inkml:definitions>
  <inkml:trace contextRef="#ctx0" brushRef="#br0">856 81,'-4'-3,"0"0,0 0,-1 0,1 1,0 0,-1 0,0 0,1 1,-4-1,-44-10,-1 7,1 2,-1 2,-22 3,-16 0,74-2,-14 0,1 1,-26 4,45-3,1 0,-1 1,1 0,-1 1,1-1,1 2,-1-1,0 1,-6 6,3-3,1 2,0 0,1 0,0 1,1 0,0 1,1-1,1 2,-1-1,2 2,0-1,1 0,1 1,-2 4,-27 113,28-105,1 0,2 0,0 0,2 1,1-1,1 1,3 8,-4-30,2-1,-1 0,0 1,1-1,0 1,0-1,0 0,0 0,1 0,0-1,0 1,0 0,0-1,0 0,1 0,-1 0,3 2,11 6,0-1,0 0,13 5,-9-5,-20-9,59 29,30 11,-30-16,-36-14,2-1,-1 0,1-2,25 4,134 24,-131-30,0-3,0-1,36-5,1 2,-8 2,-18 0,1-2,51-9,-88 7,0-3,0 0,-1-2,14-5,-30 8,-1 1,0-2,1 0,-2-1,1 1,-1-2,0 0,-1 0,0 0,-1-1,5-6,8-10,-8 10,0-1,-2 1,0-1,-1 0,-1-1,0 0,2-10,-4 8,-2 1,0-1,-2 0,0 1,-1-1,-1-9,-1 15,-1 0,-1 0,0-1,0 1,-5-13,4 20,1-1,-1 1,0 0,0 0,-1 0,0 0,0 1,-1-1,1 1,-1 0,0 0,-4-2,-13-11,2-1,-15-15,-26-25,39 40,-2 1,0 0,-1 2,-1 1,-1 1,0 0,-2 3,-32-8,42 14,-1 0,-15-8,20 7,0 1,0 0,0 1,-1 0,1 2,-16-2,-14 2,-35 2,39 1,6-1,17-1,1 1,-1 1,0-1,1 3,-1 0,1 0,0 1,-3 2,1 1,-1 1,2 1,-12 7,16-7</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31:41.274"/>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1 533,'90'-6,"0"-3,0-6,-2-2,0-5,0-3,9-7,139-39,-73 19,49-23,56-21,-180 68,3 4,1 5,0 4,0 4,1 2,20 7,1009 7,-1008 1,-2 3,6 8,13-2,23-2,329-11,-301-2,-133-2</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34:28.467"/>
    </inkml:context>
    <inkml:brush xml:id="br0">
      <inkml:brushProperty name="width" value="0.05" units="cm"/>
      <inkml:brushProperty name="height" value="0.05" units="cm"/>
      <inkml:brushProperty name="color" value="#CC0066"/>
      <inkml:brushProperty name="ignorePressure" value="1"/>
    </inkml:brush>
  </inkml:definitions>
  <inkml:trace contextRef="#ctx0" brushRef="#br0">760 3,'-100'-1,"16"0,-42 3,100 1,0 1,0 0,1 1,0 0,0 1,1 2,-5 1,1 0,1 1,-17 9,35-14,0-1,1 1,0 0,1 0,-1 0,2 1,-1-1,1 1,-2 3,-2 3,0 0,1 1,1 0,1 0,1 0,1 1,0-1,2 1,0 0,1 6,5 312,-3-328,0 1,0-1,0 1,1-1,0 0,1 1,-1-1,1 0,0 0,1 0,0 1,0-2,0 1,1 0,0-1,0 1,0-1,0 0,1 1,0-1,0 0,1-1,-1 1,1-1,0 1,2 0,11 3,0 1,1-1,0-1,1 0,0-1,0 0,17 1,-30-4,95 18,37 11,-107-23,15 4,-20-4,-1 0,1-2,1 0,-1-1,1-1,0-1,1-1,-14 0,46-1,37-3,-79 2,-1-1,1 0,0-1,-1-1,0 0,17-5,4-2,-33 10,1-1,-1 0,1 0,-2 0,1 0,0-1,0 0,-1 0,0 0,1-1,-2 1,1-1,-1 1,0-1,0-1,-1 1,1-1,3-8,-1 0,0 0,-2 0,-1 0,0-1,-1 0,-1 1,-2-1,0 0,-1 1,-1-1,-1 0,-1 1,0 0,-4-4,-13-16,15 25,0 0,1 0,0-1,1 0,-2-8,0 1,0-1,-2 1,-1 0,-2 1,1-1,-16-14,-26-39,34 44,-2 1,-2-1,-1 2,-14-10,-4-5,33 30,0 1,-1-1,0 1,-1 0,0 0,0 1,-1-1,-1 2,1-1,-2 1,1 0,-1 1,-8-3,-8 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34:38.866"/>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1 187,'10'1,"0"0,0 0,0 1,7 3,17 2,81 16,42 17,-6-1,-101-31,1-1,1-3,-1-3,50-4,-18 2,-67 0,0-1,0 0,0-1,0 0,-1-2,14-5,19-9,22-15,-6 3,-10 6,-27 10,2 2,0 1,0 1,1 2,0 1,18-2,16 4,52 4,-66 2,-1-2,1-1,31-9,302-66,-360 73</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2:06:43.383"/>
    </inkml:context>
    <inkml:brush xml:id="br0">
      <inkml:brushProperty name="width" value="0.05" units="cm"/>
      <inkml:brushProperty name="height" value="0.05" units="cm"/>
      <inkml:brushProperty name="color" value="#004F8B"/>
      <inkml:brushProperty name="ignorePressure" value="1"/>
    </inkml:brush>
  </inkml:definitions>
  <inkml:trace contextRef="#ctx0" brushRef="#br0">451 265,'-1'1,"0"1,0-1,0 1,0-1,0 0,0 0,0 1,-1-1,1 0,0 0,-1 0,1-1,-1 1,1 0,-1 0,1-1,-2 1,0 1,-38 17,15-7,0 1,1 1,0 1,-21 17,22-12,2 1,0 1,1 1,1 0,1 2,1 0,0 3,7-9,1 0,1 1,1 0,1 0,1 1,0 0,2 0,0 1,2-1,-1 13,2-4,1 1,2-1,4 26,-3-43,0-1,1 1,0-1,0 0,2 0,-1 0,1 0,1-1,0 0,2 0,14 16,1-2,1 0,1-2,1-1,1-1,0-1,2-2,1-1,0-1,19 6,57 19,3-4,58 9,-112-32,2-2,-1-3,1-2,0-3,1-3,44-4,-82 1,-1 0,1-2,-1 0,0-2,0 0,-1-1,0-1,0 0,-1-2,0 0,0-1,-1-1,-1-1,0 0,0-1,-2 0,0-2,0 1,6-12,0-5,-1-1,-1-1,-2 0,-2-1,-1-1,-2 0,1-8,-2-6,-1 0,-3 0,-2-1,-2 0,-3-6,-1 35,-1-1,-1 0,-1 1,-1 0,-1 0,-1 1,-1 0,-1 0,0 1,-2 0,0 1,-1 0,-1 1,-2 0,-15-17,-1 1,-2 2,-2 1,0 2,-2 2,-16-9,14 13,-2 1,0 2,-1 2,-1 2,0 1,-33-4,12 6,-1 3,0 3,0 3,-28 4,22 1,-1 3,-67 12,113-10,0 0,0 1,1 2,0 1,1 1,0 1,1 1,0 1,-7 7,24-16,1 0,0 0,0 1,1-1,0 1,0 0,0 1,1-1,0 1,0 0,0 0,1 1,-1 4,0 2,0 1,2 0,0-1,0 1,2 0,0 11,1 14</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2:06:46.663"/>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1 216,'7'3,"1"0,1 0,-1-1,0 0,7 0,15 4,147 35,3-7,87 1,727 16,12-49,-973-2,81 0,1-6,-2-5,0-4,28-11,673-192,-707 186,2 5,0 4,2 5,0 6,1 4,4 4,36 5,8 7,-103-2,0 2,0 2,-1 3,22 10,94 42,156 84,-183-75,-4 6,68 54,-159-99,-1 1,-3 3,-1 2,-1 2,-3 1,-2 3,8 14,0 8,-3 3,-3 1,-21-33,-2 1,-2 1,-1 0,4 27,-13-46,0 1,0 0,-2 1,-1-1,0 1,-2 15,-1-38,0 0,0-1,0 1,0 0,0 0,-1-1,1 1,0 0,-1 0,0-1,1 1,-1 0,0-1,0 1,0-1,0 1,0-1,0 0,0 1,0-1,-1 0,1 0,0 0,-1 0,0 0,0 0,0-1,0 0,0 1,-1-1,1 0,0 0,0 0,0 0,0-1,0 1,0 0,-1-1,1 0,0 1,0-1,0 0,-11-6,-1 0,2-1,-1 0,1-1,-2-2,-2-2,0 1,0 1,-1 0,-13-5,94 14,-49 5,1 0,-1 2,1-1,2 3,40 11,-57-17,1-1,0 0,0 1,0-1,0 0,-1 0,1 0,0 0,0 0,0 0,0-1,-1 1,1 0,0-1,0 0,-1 1,1-1,0 0,-1 0,1 0,-1 0,1 0,-1 0,1-1,-1 1,0 0,0-1,1 1,-1-1,0 1,0-1,-1 1,1-1,0 0,0 0,-1 1,1-1,-1 0,0 0,1-1,1-10,-1 0,0 0,-1 0,-1 0,0-8,-1 4,1-7</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2:06:52.357"/>
    </inkml:context>
    <inkml:brush xml:id="br0">
      <inkml:brushProperty name="width" value="0.05" units="cm"/>
      <inkml:brushProperty name="height" value="0.05" units="cm"/>
      <inkml:brushProperty name="color" value="#004F8B"/>
      <inkml:brushProperty name="ignorePressure" value="1"/>
    </inkml:brush>
  </inkml:definitions>
  <inkml:trace contextRef="#ctx0" brushRef="#br0">330 191,'-1'5,"0"1,0-1,-1 1,0-1,0 0,-1 0,1 0,-1 0,0-1,0 1,-1-1,1 1,-4 2,-3 5,-43 53,14-17,1 2,-11 23,39-57,1 1,0 0,2 0,0 1,1 0,1 0,0 0,2 0,0 1,1 3,0 86,5 6,0 16,-3-109,1 0,1-1,1 1,1-1,1 0,0 0,1 0,4 5,-4-11,2 0,-1 0,2-1,-1 0,2-1,0 0,0 0,1-1,1-1,0 0,3 2,7 5,0-2,1 0,0-2,1 0,0-2,1-1,1 0,-1-2,1-1,1-1,-1-2,15 1,0-2,0-2,0-2,0-2,24-6,-37 4,0-1,-1-2,0-1,-1-1,1-2,-2 0,1-2,6-4,-2-2,0-1,-1-1,-1-2,-1-1,-2-1,0-1,-2-1,-1-1,-1 0,-2-2,-1-1,-1 0,-2-1,1-6,-3 4,-2 0,-2-1,-1 0,-1-1,-3 0,0-1,-4 18,0 1,-1-1,-1 0,0 0,-2 1,0-1,-2 1,0 0,-1 0,0 1,-2 0,-1-1,-9-11,-2 0,-1 1,-1 1,-1 1,-15-11,-48-40,-5 3,76 62,-8-5,0 1,-1 1,-1 2,0 0,-1 2,0 1,-1 1,0 1,-1 1,0 2,0 1,-25-1,3 0,0 3,0 2,0 2,0 2,-14 4,43-2,1 1,1 0,-1 2,1 0,1 1,0 1,-5 4,10-5,0 0,1 1,0 0,1 1,1 0,-1 1,2 1,-1 0,-7 13,4 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2:06:56.115"/>
    </inkml:context>
    <inkml:brush xml:id="br0">
      <inkml:brushProperty name="width" value="0.05" units="cm"/>
      <inkml:brushProperty name="height" value="0.05" units="cm"/>
      <inkml:brushProperty name="color" value="#004F8B"/>
      <inkml:brushProperty name="ignorePressure" value="1"/>
    </inkml:brush>
  </inkml:definitions>
  <inkml:trace contextRef="#ctx0" brushRef="#br0">4179 1,'0'2,"0"0,0 1,-1-1,0 1,0-1,1 0,-1 1,0-1,0-1,0 2,-1-1,1 0,-1 0,-23 26,11-12,-42 45,-3-3,-2-1,-2-3,-3-4,-34 20,18-20,-1-5,-4-2,-32 9,-26 1,-109 25,176-60,-1-3,0-3,0-5,-2-3,-22-4,103 0,-242-6,183 2,1-3,1-3,-9-4,-47-15,1-6,1-3,-83-44,154 64,0 2,-1 2,-6 0,-129-28,82 21,16 5,-1 4,0 3,-1 3,-38 5,80 1,-16 0,-10 3,46-2,0 2,0 0,1 1,-1 1,-9 4,-29 12,25-11,1 2,1 1,-13 8,35-16,1-1,0 1,0 1,1-1,-1 1,-21 18,27-24,-1 1,1-1,0 1,-1-1,0 1,1-1,-1 0,1 0,0 0,-1 0,0 1,0-1,1 0,0 0,-1 0,0 0,1 0,0 0,-1 0,0 0,0 0,1 0,0 0,-1 0,0-1,1 1,-1 0,1 0,-1 0,1 0,-1-1,0 1,1-1,0 1,0-1,-1 1,1 0,-1-1,1 1,-1-1,1 1,0-1,0 1,0-1,-1 1,1-1,0 1,0-1,-1 1,1-1,0 0,0 1,0 0,0-1,0 0,-1-6,0-1,0 0,0 0,1-2,0 2,-17-117,16 190,0-15,4 37,-3-87,0 1,0 0,0-1,0 1,0-1,0 1,1 0,-1 0,0-1,0 1,0 0,0 0,0-1,1 0,-1 1,1 0,-1 0,1-1,-1 0,0 1,1-1,-1 1,1 0,0-1,-1 0,0 0,2 1,-1-1,-1 0,1 0,0 0,0-1,0 1,0 0,0 0,-1 0,1-1,0 1,0-1,-1 1,1-1,0 1,0-1,-1 1,0-1,2 0,2-5,2 1,-2-1,0 0,3-4,-4 6,0 0,0 0,0 1,0-1,1 0,0 1,-1 0,1 0,0 1,0-1,1 1,-1 0,1 0,-1 1,1-1,-1 1,5-1,7-1,0 0,0 2,1 0,9 1,-10 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2:07:00.295"/>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57,'5'-1,"0"0,0 0,0-1,0 0,0 0,-1 0,1-1,2-1,18-8,-6 6,1 0,0 2,1 0,-1 1,19 0,31 2,6 4,14-1,-68-2</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31:34.696"/>
    </inkml:context>
    <inkml:brush xml:id="br0">
      <inkml:brushProperty name="width" value="0.05" units="cm"/>
      <inkml:brushProperty name="height" value="0.05" units="cm"/>
      <inkml:brushProperty name="color" value="#CC0066"/>
      <inkml:brushProperty name="ignorePressure" value="1"/>
    </inkml:brush>
  </inkml:definitions>
  <inkml:trace contextRef="#ctx0" brushRef="#br0">2979 110,'-13'-5,"-1"1,-1 1,0-1,0 1,-1 0,0 0,0 1,0 0,-10-1,-157-13,0 9,0 3,0 3,-79 4,-56 0,258-3,-46 0,-1 1,-87 6,156-5,1 1,0 1,1 0,0 1,1 0,1 1,0 0,1 1,-24 7,13-2,1 1,2 0,2 1,1 1,3 0,1 1,2 0,2 1,1 0,4 1,1 0,2 0,3 1,-2 5,-98 154,98-143,4 1,4-1,4 1,5 0,4 0,4 0,9 12,-11-42,2 0,0 0,1 0,1 0,0 0,1 0,1-1,0 1,1-1,1 0,0 0,1 0,0-1,1 1,0-1,1 0,7 2,38 9,1-1,2 0,42 6,-28-6,-72-13,204 40,110 14,-110-21,-121-19,2-1,1-1,2-2,87 6,465 31,-455-40,0-3,1-3,127-5,-1 1,-24 3,-64 1,1-4,182-11,-309 8,-1-2,0-2,-2-1,49-8,-106 11,-1 1,-1-2,0 0,-2-1,0 0,-2-1,-1-1,-1 0,-2 0,-1-1,14-8,30-15,-29 15,-2-1,-3 0,-2-1,-3 0,-2-1,-4 0,11-14,-18 12,-3 0,-3 0,-4-1,-2 1,-4-1,-2-11,-4 19,-3 0,-2 0,-2 0,-2 0,-16-17,17 26,0 0,-2 1,-1-1,-1 1,-1 0,0 0,-2 1,-1-1,0 1,-1 0,-1 1,-12-4,-46-14,4-2,-48-21,-92-32,133 53,-3 1,-3 1,-3 2,-3 1,-1 2,-3 1,-4 2,-115-9,146 18,1 0,-57-11,73 10,-1 1,-1 1,0 0,-1 1,-1 2,-51-2,-53 2,-118 3,135 1,19-1,61-1,1 1,-1 1,0 0,1 2,0 1,0 1,1 0,-8 3,0 2,1 1,1 1,-37 10,53-10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41:39.679"/>
    </inkml:context>
    <inkml:brush xml:id="br0">
      <inkml:brushProperty name="width" value="0.05" units="cm"/>
      <inkml:brushProperty name="height" value="0.05" units="cm"/>
      <inkml:brushProperty name="color" value="#CC0066"/>
      <inkml:brushProperty name="ignorePressure" value="1"/>
    </inkml:brush>
  </inkml:definitions>
  <inkml:trace contextRef="#ctx0" brushRef="#br0">763 133,'-19'0,"0"1,1 0,-1 2,1 0,0 1,0 1,0 1,1 0,-1 1,-13 9,26-13,-86 46,-40 30,104-60,1 0,1 2,0 1,2 1,1 1,-16 21,20-21,1-2,2 0,0 1,1 0,-1 7,7-12,1 0,0 0,2 0,0 1,1-1,1 1,1 0,0 18,2-28,1 1,0-1,0 0,1 1,0-1,0 0,1 0,0 0,1 0,0-1,0 1,1-1,0 0,1-1,0 1,0-1,0 0,7 6,8 3,0-1,0-1,2-1,-1-1,15 6,127 44,-96-38,35 7,1-4,104 12,-158-30,165 23,1-9,33-9,434-8,-471-7,-99-4,0-6,0-4,-2-5,35-14,-93 21,-1-3,0-2,-1-3,5-4,-29 10,0-1,0-2,-2 0,0-2,20-21,12-17,32-45,24-26,-108 122,0 0,0 0,-1-1,0 1,-1-1,0 0,0 0,0 0,-1 0,0 0,-1 0,1-1,-2 1,1-1,-1 1,-1-3,1-16,-1 0,-2 0,0 1,-6-22,4 30,-1 1,0 1,-1-1,-1 1,0 0,-1 1,-8-11,1 4,-1 0,-1 0,-1 2,0 0,-2 2,0 0,-1 1,-1 1,0 1,-12-4,20 11,-5-2,0 0,0 1,-1 1,0 0,0 2,-1 1,0 0,0 2,-2 0,-164-7,-147-4,172 13,-148 3,262 4,0 1,0 3,1 1,1 3,-19 9,-7 1,-54 9,21-7,-43 18,76-20,0-3,-2-4,-73 8,35-12,38-4,-70-1,-282-9,404 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31:41.274"/>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1,'42'3,"0"1,0 3,-1 1,0 2,0 2,4 3,65 18,-34-9,23 11,26 10,-84-32,1-2,1-2,0-2,0-2,0-1,10-3,470-3,-470-1,-1-1,3-4,6 1,11 1,153 5,-140 1,-62 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34:28.467"/>
    </inkml:context>
    <inkml:brush xml:id="br0">
      <inkml:brushProperty name="width" value="0.05" units="cm"/>
      <inkml:brushProperty name="height" value="0.05" units="cm"/>
      <inkml:brushProperty name="color" value="#CC0066"/>
      <inkml:brushProperty name="ignorePressure" value="1"/>
    </inkml:brush>
  </inkml:definitions>
  <inkml:trace contextRef="#ctx0" brushRef="#br0">1750 4,'-231'-1,"39"-1,-99 6,231 1,0 1,1 1,0 1,1 1,1 2,1 1,-11 4,4 0,1 1,-41 15,83-24,0-1,2 1,-1 0,2 1,0 0,2 0,0 1,1 0,-5 5,-5 5,2 1,1 1,3-1,2 2,1-1,3 1,2 0,2 0,2 0,1 11,12 530,-8-557,1 1,0-1,1 1,1-1,1 0,0 1,1-1,0 0,1 0,1 0,1 0,0-1,0 1,2-1,0 0,0 0,1 0,0-1,1 1,1-1,0 0,0-1,1 1,0-1,0 0,7 1,24 6,0 1,2-2,0-1,1-1,1-1,1-1,40 3,-72-7,221 29,85 20,-247-38,35 5,-48-6,0-1,2-2,1-1,0-1,0-2,1-1,2-2,-31-1,103 0,87-6,-182 3,0-2,-1 0,0-1,0-1,-1-1,38-8,10-4,-74 17,-1-1,0 0,0-1,-1 1,0-1,0-1,-1 0,0 0,-1 0,0-1,-1 0,0 0,-1 0,-1-1,0 0,-1 0,2-2,7-13,-3 0,-1 0,-3 0,-2-1,-1 0,-3 0,-2 0,-2 0,-3-1,-1 1,-3 0,-1 0,-3 0,-2 1,-6-7,-33-26,36 41,1 0,1 0,2 0,1-1,-5-14,0 1,-1 0,-4 1,-1 0,-4 0,-1 1,-34-25,-61-67,78 76,-4 1,-4 0,-3 2,-33-17,-9-9,77 52,-1 0,-1 0,-1 1,-1 0,-1 0,-1 2,-2-1,0 1,-1 1,-1 0,-1 1,0 1,-21-5,-15 2</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34:38.866"/>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1 187,'10'1,"0"0,0 0,0 1,7 3,17 2,81 16,42 17,-6-1,-101-31,1-1,1-3,-1-3,50-4,-18 2,-67 0,0-1,0 0,0-1,0 0,-1-2,14-5,19-9,22-15,-6 3,-10 6,-27 10,2 2,0 1,0 1,1 2,0 1,18-2,16 4,52 4,-66 2,-1-2,1-1,31-9,302-66,-360 73</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2:06:43.383"/>
    </inkml:context>
    <inkml:brush xml:id="br0">
      <inkml:brushProperty name="width" value="0.05" units="cm"/>
      <inkml:brushProperty name="height" value="0.05" units="cm"/>
      <inkml:brushProperty name="color" value="#004F8B"/>
      <inkml:brushProperty name="ignorePressure" value="1"/>
    </inkml:brush>
  </inkml:definitions>
  <inkml:trace contextRef="#ctx0" brushRef="#br0">451 265,'-1'1,"0"1,0-1,0 1,0-1,0 0,0 0,0 1,-1-1,1 0,0 0,-1 0,1-1,-1 1,1 0,-1 0,1-1,-2 1,0 1,-38 17,15-7,0 1,1 1,0 1,-21 17,22-12,2 1,0 1,1 1,1 0,1 2,1 0,0 3,7-9,1 0,1 1,1 0,1 0,1 1,0 0,2 0,0 1,2-1,-1 13,2-4,1 1,2-1,4 26,-3-43,0-1,1 1,0-1,0 0,2 0,-1 0,1 0,1-1,0 0,2 0,14 16,1-2,1 0,1-2,1-1,1-1,0-1,2-2,1-1,0-1,19 6,57 19,3-4,58 9,-112-32,2-2,-1-3,1-2,0-3,1-3,44-4,-82 1,-1 0,1-2,-1 0,0-2,0 0,-1-1,0-1,0 0,-1-2,0 0,0-1,-1-1,-1-1,0 0,0-1,-2 0,0-2,0 1,6-12,0-5,-1-1,-1-1,-2 0,-2-1,-1-1,-2 0,1-8,-2-6,-1 0,-3 0,-2-1,-2 0,-3-6,-1 35,-1-1,-1 0,-1 1,-1 0,-1 0,-1 1,-1 0,-1 0,0 1,-2 0,0 1,-1 0,-1 1,-2 0,-15-17,-1 1,-2 2,-2 1,0 2,-2 2,-16-9,14 13,-2 1,0 2,-1 2,-1 2,0 1,-33-4,12 6,-1 3,0 3,0 3,-28 4,22 1,-1 3,-67 12,113-10,0 0,0 1,1 2,0 1,1 1,0 1,1 1,0 1,-7 7,24-16,1 0,0 0,0 1,1-1,0 1,0 0,0 1,1-1,0 1,0 0,0 0,1 1,-1 4,0 2,0 1,2 0,0-1,0 1,2 0,0 11,1 14</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2:06:46.663"/>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1 216,'7'3,"1"0,1 0,-1-1,0 0,7 0,15 4,147 35,3-7,87 1,727 16,12-49,-973-2,81 0,1-6,-2-5,0-4,28-11,673-192,-707 186,2 5,0 4,2 5,0 6,1 4,4 4,36 5,8 7,-103-2,0 2,0 2,-1 3,22 10,94 42,156 84,-183-75,-4 6,68 54,-159-99,-1 1,-3 3,-1 2,-1 2,-3 1,-2 3,8 14,0 8,-3 3,-3 1,-21-33,-2 1,-2 1,-1 0,4 27,-13-46,0 1,0 0,-2 1,-1-1,0 1,-2 15,-1-38,0 0,0-1,0 1,0 0,0 0,-1-1,1 1,0 0,-1 0,0-1,1 1,-1 0,0-1,0 1,0-1,0 1,0-1,0 0,0 1,0-1,-1 0,1 0,0 0,-1 0,0 0,0 0,0-1,0 0,0 1,-1-1,1 0,0 0,0 0,0 0,0-1,0 1,0 0,-1-1,1 0,0 1,0-1,0 0,-11-6,-1 0,2-1,-1 0,1-1,-2-2,-2-2,0 1,0 1,-1 0,-13-5,94 14,-49 5,1 0,-1 2,1-1,2 3,40 11,-57-17,1-1,0 0,0 1,0-1,0 0,-1 0,1 0,0 0,0 0,0 0,0-1,-1 1,1 0,0-1,0 0,-1 1,1-1,0 0,-1 0,1 0,-1 0,1 0,-1 0,1-1,-1 1,0 0,0-1,1 1,-1-1,0 1,0-1,-1 1,1-1,0 0,0 0,-1 1,1-1,-1 0,0 0,1-1,1-10,-1 0,0 0,-1 0,-1 0,0-8,-1 4,1-7</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2:06:52.357"/>
    </inkml:context>
    <inkml:brush xml:id="br0">
      <inkml:brushProperty name="width" value="0.05" units="cm"/>
      <inkml:brushProperty name="height" value="0.05" units="cm"/>
      <inkml:brushProperty name="color" value="#004F8B"/>
      <inkml:brushProperty name="ignorePressure" value="1"/>
    </inkml:brush>
  </inkml:definitions>
  <inkml:trace contextRef="#ctx0" brushRef="#br0">330 191,'-1'5,"0"1,0-1,-1 1,0-1,0 0,-1 0,1 0,-1 0,0-1,0 1,-1-1,1 1,-4 2,-3 5,-43 53,14-17,1 2,-11 23,39-57,1 1,0 0,2 0,0 1,1 0,1 0,0 0,2 0,0 1,1 3,0 86,5 6,0 16,-3-109,1 0,1-1,1 1,1-1,1 0,0 0,1 0,4 5,-4-11,2 0,-1 0,2-1,-1 0,2-1,0 0,0 0,1-1,1-1,0 0,3 2,7 5,0-2,1 0,0-2,1 0,0-2,1-1,1 0,-1-2,1-1,1-1,-1-2,15 1,0-2,0-2,0-2,0-2,24-6,-37 4,0-1,-1-2,0-1,-1-1,1-2,-2 0,1-2,6-4,-2-2,0-1,-1-1,-1-2,-1-1,-2-1,0-1,-2-1,-1-1,-1 0,-2-2,-1-1,-1 0,-2-1,1-6,-3 4,-2 0,-2-1,-1 0,-1-1,-3 0,0-1,-4 18,0 1,-1-1,-1 0,0 0,-2 1,0-1,-2 1,0 0,-1 0,0 1,-2 0,-1-1,-9-11,-2 0,-1 1,-1 1,-1 1,-15-11,-48-40,-5 3,76 62,-8-5,0 1,-1 1,-1 2,0 0,-1 2,0 1,-1 1,0 1,-1 1,0 2,0 1,-25-1,3 0,0 3,0 2,0 2,0 2,-14 4,43-2,1 1,1 0,-1 2,1 0,1 1,0 1,-5 4,10-5,0 0,1 1,0 0,1 1,1 0,-1 1,2 1,-1 0,-7 13,4 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2:06:56.115"/>
    </inkml:context>
    <inkml:brush xml:id="br0">
      <inkml:brushProperty name="width" value="0.05" units="cm"/>
      <inkml:brushProperty name="height" value="0.05" units="cm"/>
      <inkml:brushProperty name="color" value="#004F8B"/>
      <inkml:brushProperty name="ignorePressure" value="1"/>
    </inkml:brush>
  </inkml:definitions>
  <inkml:trace contextRef="#ctx0" brushRef="#br0">5609 1,'0'3,"-1"0,1 0,-1 0,0 1,0-1,0 0,0 0,0 0,-1-1,1 1,-1 0,0 0,0 0,-32 34,15-16,-56 61,-4-3,-3-3,-3-4,-3-4,-46 25,24-26,-2-6,-4-4,-45 13,-33 2,-147 32,237-79,-2-6,0-3,-1-6,-1-4,-30-6,137 0,-324-8,247 2,0-4,1-3,-11-6,-64-20,1-7,3-6,-113-58,208 86,-1 3,-1 2,-9 0,-172-37,110 28,21 6,0 6,-2 4,0 4,-51 6,107 2,-22 0,-13 4,62-2,0 2,0 0,1 2,-1 0,-12 6,-39 16,33-14,2 2,0 2,-16 10,47-22,1 0,0 1,0 0,1 0,-1 1,-28 25,36-33,-1 1,0-1,1 1,-1-1,0 1,1-1,-1 0,0 1,1-1,-1 0,0 1,0-1,1 0,-1 0,0 0,0 0,0 0,1 0,-1 0,0 0,0 0,1 0,-1 0,0 0,0-1,1 1,-1 0,0-1,0 1,1 0,-1-1,0 1,1-1,-1 1,1-1,-1 1,1-1,-1 0,1 1,-1-1,1 1,-1-1,1 0,0 0,-1 1,1-1,0 0,0 0,-1 1,1-1,0 0,0 0,0 1,0-1,0 0,-2-9,1 0,0-1,0 1,1-4,0 3,-23-156,21 254,1-20,5 49,-4-115,0 0,0 0,0-1,0 1,0 0,0 0,1 0,-1 0,0 0,0 0,1 0,-1 0,0-1,1 1,-1 0,1 0,-1 0,1-1,-1 1,1 0,0-1,-1 1,1 0,0-1,0 1,-1-1,2 1,-1-1,0 0,0 0,0 0,1-1,-1 1,0 0,0-1,0 1,0-1,0 1,0-1,0 1,0-1,0 0,0 0,0 1,-1-1,2-1,4-5,1 0,-1-1,0 0,3-6,-5 9,0 0,0-1,0 2,0-1,1 0,0 1,0 0,0 0,1 1,-1-1,1 1,0 0,0 1,0 0,0-1,0 2,6-2,9-1,1 1,0 1,0 1,13 1,-13 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2:07:00.295"/>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57,'5'-1,"0"0,0 0,0-1,0 0,0 0,-1 0,1-1,2-1,18-8,-6 6,1 0,0 2,1 0,-1 1,19 0,31 2,6 4,14-1,-68-2</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1-15T20:04:51.653"/>
    </inkml:context>
    <inkml:brush xml:id="br0">
      <inkml:brushProperty name="width" value="0.05" units="cm"/>
      <inkml:brushProperty name="height" value="0.05" units="cm"/>
      <inkml:brushProperty name="ignorePressure" value="1"/>
    </inkml:brush>
    <inkml:brush xml:id="br1">
      <inkml:brushProperty name="width" value="0.05" units="cm"/>
      <inkml:brushProperty name="height" value="0.05" units="cm"/>
      <inkml:brushProperty name="color" value="#E71224"/>
      <inkml:brushProperty name="ignorePressure" value="1"/>
    </inkml:brush>
    <inkml:brush xml:id="br2">
      <inkml:brushProperty name="width" value="0.05" units="cm"/>
      <inkml:brushProperty name="height" value="0.05" units="cm"/>
      <inkml:brushProperty name="color" value="#008C3A"/>
      <inkml:brushProperty name="ignorePressure" value="1"/>
    </inkml:brush>
  </inkml:definitions>
  <inkml:trace contextRef="#ctx0" brushRef="#br0">2029 58,'-28'1,"-1"2,1 1,-18 6,-29 3,-186 24,-229 63,442-87,-13 3,-29 13,51-16,0-3,-5 0,3 0,-33 11,-183 84,251-102,-1 1,1 0,-1 0,1 1,0 0,1 0,-1 0,1 1,-3 3,-41 62,16-21,-36 54,43-62,-2-2,-18 20,41-54,1 1,-1 0,1-1,0 2,1-1,0 0,0 1,1-1,-2 6,-10 73,10-56,-1 12,1 1,3-1,1 0,2 2,0-18,2-1,1 0,0 0,2 0,1-1,1 0,4 6,-5-14,26 59,4-2,3-2,8 6,5 6,-26-38,17 18,-1-8,3-2,1-2,30 23,-50-51,2 0,1-2,0-1,1-1,2-2,-1-1,21 5,264 78,55-2,-223-60,-47-14,0-5,1-5,47-1,316-6,-329-7,-39 0,0-4,59-13,-114 11,-1-2,-1-2,1-2,-2-2,0-2,-1-1,2-3,5-6,-2-1,-1-2,-1-1,-2-3,-1-2,-2-1,20-26,-38 38,-1 0,-2-1,0-1,-2 0,4-12,-10 18,-1 0,-1-1,-1-1,-1 1,-1-1,-1 0,-1-16,0-6,-3 0,-2 0,-1 0,-3 1,-1-1,-6-9,4 21,-1 0,-2 0,-1 1,-2 1,-1 0,-2 2,0 0,-9-9,-176-226,42 52,112 150,-3 2,-52-46,71 76,-2 1,-1 2,-1 2,-1 1,-30-13,-461-227,495 244,-28-13,-30-12,71 37,0 0,-1 1,0 1,0 1,0 1,-8 0,-26 2,-20 3,53-1</inkml:trace>
  <inkml:trace contextRef="#ctx0" brushRef="#br0" timeOffset="3529.33">1569 2274,'0'3,"-1"1,1-1,-1 1,-1-1,1 1,0-1,-1 0,1 0,-1 0,0 0,0 0,0 0,-2 2,-38 39,25-28,-25 26,-2-3,-1-1,-1-3,-2-1,-29 13,23-20,-52 19,-4 1,93-37,0 1,0 1,1 1,1 0,0 1,1 0,1 1,-8 12,-1-1,-1-1,-12 9,18-19,0-1,0-1,-1-1,-1 0,0-1,-1-1,0-1,0 0,-1-2,0 0,-1-2,1 0,-1-2,-8 1,-6-2</inkml:trace>
  <inkml:trace contextRef="#ctx0" brushRef="#br1" timeOffset="12048.74">6406 302,'-519'0,"500"1,0 1,0 1,0 1,0 0,1 2,0 0,0 1,1 1,0 0,0 2,1 0,0 0,1 2,0 0,1 0,-10 11,4 0,0 1,2 0,1 1,1 1,0 1,3 0,0 1,1 0,2 1,1 0,1 1,4-3,0 1,0 24,3-30,0 1,-2-1,-1 0,-5 19,0-11,1 1,2 1,1-1,2 1,1 0,1 0,2 0,1 5,4 6,1 0,2-1,1 0,3-1,14 32,58 118,-73-166,1 0,1-1,1-1,1 0,1-1,1-1,21 19,-17-21,2 0,0-2,0 0,2-2,10 5,22 6,1-1,1-3,-16-7,293 98,-243-87,1-4,63 6,12-9,1-7,31-8,14-3,170-5,-339-1,-1-1,0-3,-1-2,0-2,-1-2,0-2,-1-1,30-20,-49 26,-1-2,0-1,-1-1,-1-1,0 0,-2-2,13-15,-21 22,-2 0,0-1,0 0,-1-1,-1 0,-1 0,1-1,-2 1,0-1,-1-1,-1 1,0 0,0-15,-1-328,-4 168,2 176,-5-166,2 152,0 1,-2 0,-1 0,-1 1,-7-15,7 25,-1 0,-1 0,-1 1,0 0,-1 0,0 2,-1-1,-1 1,0 1,0 0,-9-4,-30-20,-1 2,-39-17,-16-10,65 37,-1 2,0 2,-2 1,-19-3,-188-68,186 71,0 4,-1 2,0 3,-1 3,0 4,-13 2,-529 2,592-3,1 0,0-2,0 0,0-1,0-1,1 0,0-2,-10-5,12 6,12 6,-1-1,1 1,0-1,-1 0,1 0,0 0,0-1,0 1,1-1,-1 1,1-1,-1 0,1 0,0 0,0 0,0-1,1 1,-1 0,1-1,-1 0,-2-14</inkml:trace>
  <inkml:trace contextRef="#ctx0" brushRef="#br1" timeOffset="14040.6">8001 1950,'0'3,"1"0,-1 0,1 0,0 0,0 0,0 0,0 0,0 0,1 0,-1-1,1 1,0 0,0-1,0 1,0-1,1 0,43 38,-23-22,309 280,-321-288,0-1,1 0,0 0,0-2,1 1,8 2,83 30,-24-11,-58-21,0-1,1-1,0-2,0 0,0-1,18-1,-25 0,6 1,-5 2</inkml:trace>
  <inkml:trace contextRef="#ctx0" brushRef="#br2" timeOffset="25953.74">9163 868,'-1'3,"1"-1,-1 1,0-1,1 0,-1 0,0 1,0-1,-1 0,1 0,0 0,-1 0,1 0,-2 1,-27 27,19-19,-37 33,29-27,1 0,0 0,2 2,-4 5,17-19,0 0,0 0,1-1,0 2,0-1,0 0,0 0,1 1,0-1,0 0,1 1,-1-1,1 1,0-1,1 1,-1-1,1 1,0-1,1 0,-1 1,1-1,0 0,0 0,1 0,-1 0,1 0,0-1,1 1,-1-1,1 0,0 0,0 0,0-1,0 1,0-1,1 0,0 0,0 0,-1-1,2 0,-1 0,0 0,0-1,1 1,4 0,2-1,0 0,0 0,0-1,1 0,-1-1,0 0,0-1,0-1,-1 0,1 0,0-1,-1-1,0 0,10-6,-17 9,0-1,0 1,0-1,0 0,-1 0,1 0,-1-1,0 1,0-1,0 0,0 0,-1 0,1 0,-1 0,0 0,0-1,-1 1,1-1,-1 1,0-1,0 0,-1 1,1-1,-1 0,0-1,-1-164,-1 67,2 80</inkml:trace>
  <inkml:trace contextRef="#ctx0" brushRef="#br2" timeOffset="28246.66">9298 1328,'15'1,"1"0,-1 1,0 1,0 1,0 0,5 2,87 38,-79-31,14 5,-1 2,-1 1,-1 3,-1 1,-1 1,-1 3,-2 0,-1 3,24 29,-4-2,12 8,-11-11,1-2,3-3,2-2,2-3,6 0,-21-15,158 113,-177-124,1 0,1-2,1-1,31 12,134 43,-155-58,106 23,-124-29</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1-17T02:39:19.748"/>
    </inkml:context>
    <inkml:brush xml:id="br0">
      <inkml:brushProperty name="width" value="0.05" units="cm"/>
      <inkml:brushProperty name="height" value="0.05" units="cm"/>
      <inkml:brushProperty name="color" value="#008C3A"/>
      <inkml:brushProperty name="ignorePressure" value="1"/>
    </inkml:brush>
    <inkml:brush xml:id="br1">
      <inkml:brushProperty name="width" value="0.05" units="cm"/>
      <inkml:brushProperty name="height" value="0.05" units="cm"/>
      <inkml:brushProperty name="color" value="#E71224"/>
      <inkml:brushProperty name="ignorePressure" value="1"/>
    </inkml:brush>
  </inkml:definitions>
  <inkml:trace contextRef="#ctx0" brushRef="#br0">4771 186,'-6'1,"1"0,0 0,0 1,0 0,0 0,1 1,-1-1,1 1,-4 2,-16 9,4-5,1 0,0 1,0 1,2 1,-1 1,1 0,1 1,1 1,-14 15,25-24,1 1,-1-1,1 1,0-1,0 1,1 0,0 0,0 0,1 0,0 1,0-1,1 0,-1 1,2 3,0 7,1 0,1-1,0 0,1 1,4 6,-5-14,1-1,1-1,-1 1,1-1,1 1,-1-2,1 1,3 2,60 56,-17-17,-40-36,0-2,1 1,1-2,0 0,0 0,11 4,-19-11,0 0,0 0,0-1,0 1,1-2,-1 1,0-1,1 0,-1 0,1 0,-1-1,1 0,0-1,-1 1,1-1,-1-1,0 1,6-3,-9 3,-1-1,0 1,1-1,-1 0,0 0,0 0,0 0,0 0,0 0,0 0,-1-1,1 1,-1-1,1 1,-1-1,0 0,0 1,0-1,-1 0,1 0,-1 0,1 0,-1 0,1-12,0-1,-1 0,-2-14,1 11,1-116,0 51,-4-15,3 94,0-1,0 0,0 1,-1-1,0 1,0-1,0 1,-1 0,0 0,0 0,-3-3,-6-7,0 1,-14-12,13 14,1 0,1-1,-7-11,8 9,2 1</inkml:trace>
  <inkml:trace contextRef="#ctx0" brushRef="#br0" timeOffset="1843.03">5006 997,'1'30,"1"-1,2 0,1 0,1 0,1 0,2 1,21 53,16 27,-33-80,-4-10,0-1,1-1,1 1,1-2,12 14,-17-22,1-1,0 0,0 0,1-1,0 0,1-1,-1 0,1 0,0-1,1 0,7 2,83 22,-41-13,27 13,-21-6,1-4,7-1,-54-13,41 13,52 22,-68-23,-21-8,0 0,-1 2,0 1,-1 0,-1 2,0 0,19 17,-26-17</inkml:trace>
  <inkml:trace contextRef="#ctx0" brushRef="#br1" timeOffset="11856.91">1628 80,'-32'-1,"-1"-3,0 0,-13-6,-20-2,-103-11,0 7,-133 6,225 12,-40 7,82-4,0 1,0 2,1 1,-16 7,18-3,0 2,1 1,-24 16,35-16,0 0,1 2,1 0,1 1,0 1,2 0,0 1,-9 17,12-16,1 0,1 1,0 0,2 0,1 1,1 0,1 1,1-1,1 1,1 0,1 0,2 1,-2 38,1-23,1-1,1 1,4 7,-4-35,1 1,1-1,0-1,0 1,1 0,1-1,0 0,1-1,0 1,1-1,6 7,57 56,3-3,43 28,-29-24,-33-30,3-3,1-3,2-2,1-3,2-2,30 8,143 59,65 10,-190-77,2-4,29-1,-15-3,-45-7,1-4,-1-4,14-2,101-7,26-10,-142 2,0-3,-1-4,0-4,6-5,51-11,-61 17,-48 10,-1-2,6-4,32-10,1 2,0-3,-2-3,19-13,-67 31,0-1,-2-1,1 0,-2-1,1-1,-2 0,0-1,0 0,-2-1,0 0,4-9,14-31,-1-2,16-53,-33 78,-1-1,-2 0,3-29,8-106,-15 117,-2 1,-2-1,-2 0,-3-4,2 35,0 1,-2-1,-1 1,0 0,-1 0,-1 1,-1 0,-1 0,-1 1,0 1,-7-9,-14-13,-2 2,-2 1,-1 1,-1 2,-2 2,-38-23,45 35,1 1,-2 2,0 1,-1 2,-1 1,0 2,0 1,-1 2,-24-1,-128-1,-107 12,79 1,-44-6,-224 4,420 2,1 3,-43 11,-124 35,117-24,-2-5,-33-1,-34-1,155-20</inkml:trace>
  <inkml:trace contextRef="#ctx0" brushRef="#br1" timeOffset="13410.51">1863 1600,'1'2,"0"1,1 0,-1-1,0 1,1-1,-1 1,1-1,0 0,0 0,0 0,0 0,2 2,5 5,0 2,213 261,-108-111,-106-150,0 0,-1 0,0 1,-1 0,0 0,-1 0,0 1,2 11,-3-4,0 1,-2 0,0 0,-2 0,0 5,-1-3</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43:23.430"/>
    </inkml:context>
    <inkml:brush xml:id="br0">
      <inkml:brushProperty name="width" value="0.05" units="cm"/>
      <inkml:brushProperty name="height" value="0.05" units="cm"/>
      <inkml:brushProperty name="color" value="#004F8B"/>
      <inkml:brushProperty name="ignorePressure" value="1"/>
    </inkml:brush>
  </inkml:definitions>
  <inkml:trace contextRef="#ctx0" brushRef="#br0">1131 215,'-710'0,"693"1,0 0,0 1,0 1,1 0,-1 2,1 0,0 0,1 2,-1 0,1 0,-8 7,5-3,2 1,-1 1,2 0,0 1,0 1,2 0,0 1,0 0,-3 9,6-8,1 1,1 1,0 0,2 0,0 0,1 1,1 0,1 0,0 9,-2 41,4 1,3 4,0-1,-2 49,2 88,2-176,3 0,0 0,2-1,2 0,1-1,5 7,7 26,17 39,3-2,32 48,-59-123,1 0,1-2,2-1,0 0,2-1,0-2,2 0,2 0,37 26,3-3,52 25,-68-44,2-2,1-2,1-2,0-3,23 2,290 46,-337-60,36 5,1-4,0-2,0-3,-1-3,1-3,0-3,-1-3,-1-2,0-4,28-13,-31 5,-2-3,0-3,-3-2,0-3,-2-3,49-41,-2-4,2-11,-44 35,-28 26,2 2,24-17,-32 29,0-2,-1-1,-1-1,-1-1,-2-1,0-1,-2-1,-1 0,4-11,-16 21,0-1,-1 1,-1-1,-1-1,0 1,0-12,13-62,1 24,-4 0,-2-2,-7 30,-3 0,-1 0,-2-1,-2-3,2 37,-1 0,0 0,-1 0,0 0,0 0,0 0,-1 1,-1-1,1 1,-1 0,-9-11,1 0,-2 1,-4-2,-30-25,-3 2,-1 2,-33-18,39 27,-212-129,208 128,-2 3,-55-22,-27-14,92 44,0 2,-2 2,0 1,-15-1,-44-19,76 24,-1 2,0 1,0 1,-21-2,-44 3,0 4,-40 6,2 0,88-3,-10-1,-16 5,52-3,1 2,0 0,0 1,0 1,0 0,0 2,-96 37,35-15,-38 24,43-17,2-1,1 2,3 4,-26 21,84-54,1 0,0 0,0 1,1-1,-3 5,-4 6,1-4</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1-17T02:39:42.503"/>
    </inkml:context>
    <inkml:brush xml:id="br0">
      <inkml:brushProperty name="width" value="0.05" units="cm"/>
      <inkml:brushProperty name="height" value="0.05" units="cm"/>
      <inkml:brushProperty name="color" value="#E71224"/>
      <inkml:brushProperty name="ignorePressure" value="1"/>
    </inkml:brush>
  </inkml:definitions>
  <inkml:trace contextRef="#ctx0" brushRef="#br0">1236 133,'-122'-1,"-139"3,235 0,-1 2,1 0,1 2,-1 0,-4 4,-48 18,2 4,9-3,35-15,2 3,0 0,-26 21,10-2,1 1,-4 9,27-24,1 2,0 0,2 1,2 1,0 1,1 0,-10 27,21-41,1-1,0 2,1-1,0 0,1 1,1-1,-1 5,2 30,2 21,0-2,-2 3,1 65,1-122,1 1,0-1,1 1,0-1,1 0,0-1,1 1,1-1,0 0,5 5,9 13,1-2,1-1,14 12,25 16,1-2,27 14,-28-20,-10-8,2-2,1-2,2-3,0-2,3-3,0-3,1-2,25 4,432 99,-441-109,0-3,1-3,0-3,1-4,1-4,51-3,0-6,45-12,-30 1,25-4,6-9,-124 18,-1-2,0-2,9-7,-26 11,50-25,1-4,-14 5,-38 24,-2-3,0 0,-1-2,-1-2,6-6,171-175,-190 187,-1-1,-1-1,-1-1,-1 0,0 0,-2-2,0 1,-2-1,0-1,-1 0,-2 0,0 0,-2-1,0 0,-1 0,-2-20,-1 18,-2 1,-1 0,-1 0,-2 0,0 0,-1 1,-2 0,0 1,-1-1,-2 2,-4-6,-4-5,-2 1,-1 1,-2 2,-1 0,-1 2,-1 0,-9-4,-64-47,-60-33,125 87,-8-2,-2 2,-1 1,-42-13,-40-18,87 34,-1 2,-1 2,0 2,-1 2,0 1,-22 0,-27-2,-53-7,-1 6,-17 7,59 6,-155 4,165 6,-15 7,27-3,-74 1,114-14,1 1,0 3,0 2,0 1,1 2,-20 9,-4 4,-49 20,49-8,49-26</inkml:trace>
  <inkml:trace contextRef="#ctx0" brushRef="#br0" timeOffset="2033.58">1368 1651,'-1'14,"0"-1,-1 1,-1-1,0 0,0 0,-2 0,1 0,-2-1,0 0,0 0,-1 0,0-1,-1 0,0 0,-1-1,0 0,-4 3,-27 22,0-1,-2-3,-42 24,12-7,-9 9,4 4,48-37,2 1,1 1,2 2,-7 10,-4 13,2 1,2 2,3 1,2 2,-1 11,15-40,7-15,-1-1,2 1,-3 11,4-5</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1-17T02:39:19.748"/>
    </inkml:context>
    <inkml:brush xml:id="br0">
      <inkml:brushProperty name="width" value="0.05" units="cm"/>
      <inkml:brushProperty name="height" value="0.05" units="cm"/>
      <inkml:brushProperty name="color" value="#008C3A"/>
      <inkml:brushProperty name="ignorePressure" value="1"/>
    </inkml:brush>
    <inkml:brush xml:id="br1">
      <inkml:brushProperty name="width" value="0.05" units="cm"/>
      <inkml:brushProperty name="height" value="0.05" units="cm"/>
      <inkml:brushProperty name="color" value="#E71224"/>
      <inkml:brushProperty name="ignorePressure" value="1"/>
    </inkml:brush>
  </inkml:definitions>
  <inkml:trace contextRef="#ctx0" brushRef="#br0">4771 186,'-6'1,"1"0,0 0,0 1,0 0,0 0,1 1,-1-1,1 1,-4 2,-16 9,4-5,1 0,0 1,0 1,2 1,-1 1,1 0,1 1,1 1,-14 15,25-24,1 1,-1-1,1 1,0-1,0 1,1 0,0 0,0 0,1 0,0 1,0-1,1 0,-1 1,2 3,0 7,1 0,1-1,0 0,1 1,4 6,-5-14,1-1,1-1,-1 1,1-1,1 1,-1-2,1 1,3 2,60 56,-17-17,-40-36,0-2,1 1,1-2,0 0,0 0,11 4,-19-11,0 0,0 0,0-1,0 1,1-2,-1 1,0-1,1 0,-1 0,1 0,-1-1,1 0,0-1,-1 1,1-1,-1-1,0 1,6-3,-9 3,-1-1,0 1,1-1,-1 0,0 0,0 0,0 0,0 0,0 0,0 0,-1-1,1 1,-1-1,1 1,-1-1,0 0,0 1,0-1,-1 0,1 0,-1 0,1 0,-1 0,1-12,0-1,-1 0,-2-14,1 11,1-116,0 51,-4-15,3 94,0-1,0 0,0 1,-1-1,0 1,0-1,0 1,-1 0,0 0,0 0,-3-3,-6-7,0 1,-14-12,13 14,1 0,1-1,-7-11,8 9,2 1</inkml:trace>
  <inkml:trace contextRef="#ctx0" brushRef="#br0" timeOffset="1843.03">5006 997,'1'30,"1"-1,2 0,1 0,1 0,1 0,2 1,21 53,16 27,-33-80,-4-10,0-1,1-1,1 1,1-2,12 14,-17-22,1-1,0 0,0 0,1-1,0 0,1-1,-1 0,1 0,0-1,1 0,7 2,83 22,-41-13,27 13,-21-6,1-4,7-1,-54-13,41 13,52 22,-68-23,-21-8,0 0,-1 2,0 1,-1 0,-1 2,0 0,19 17,-26-17</inkml:trace>
  <inkml:trace contextRef="#ctx0" brushRef="#br1" timeOffset="11856.91">1628 80,'-32'-1,"-1"-3,0 0,-13-6,-20-2,-103-11,0 7,-133 6,225 12,-40 7,82-4,0 1,0 2,1 1,-16 7,18-3,0 2,1 1,-24 16,35-16,0 0,1 2,1 0,1 1,0 1,2 0,0 1,-9 17,12-16,1 0,1 1,0 0,2 0,1 1,1 0,1 1,1-1,1 1,1 0,1 0,2 1,-2 38,1-23,1-1,1 1,4 7,-4-35,1 1,1-1,0-1,0 1,1 0,1-1,0 0,1-1,0 1,1-1,6 7,57 56,3-3,43 28,-29-24,-33-30,3-3,1-3,2-2,1-3,2-2,30 8,143 59,65 10,-190-77,2-4,29-1,-15-3,-45-7,1-4,-1-4,14-2,101-7,26-10,-142 2,0-3,-1-4,0-4,6-5,51-11,-61 17,-48 10,-1-2,6-4,32-10,1 2,0-3,-2-3,19-13,-67 31,0-1,-2-1,1 0,-2-1,1-1,-2 0,0-1,0 0,-2-1,0 0,4-9,14-31,-1-2,16-53,-33 78,-1-1,-2 0,3-29,8-106,-15 117,-2 1,-2-1,-2 0,-3-4,2 35,0 1,-2-1,-1 1,0 0,-1 0,-1 1,-1 0,-1 0,-1 1,0 1,-7-9,-14-13,-2 2,-2 1,-1 1,-1 2,-2 2,-38-23,45 35,1 1,-2 2,0 1,-1 2,-1 1,0 2,0 1,-1 2,-24-1,-128-1,-107 12,79 1,-44-6,-224 4,420 2,1 3,-43 11,-124 35,117-24,-2-5,-33-1,-34-1,155-20</inkml:trace>
  <inkml:trace contextRef="#ctx0" brushRef="#br1" timeOffset="13410.51">1863 1600,'1'2,"0"1,1 0,-1-1,0 1,1-1,-1 1,1-1,0 0,0 0,0 0,0 0,2 2,5 5,0 2,213 261,-108-111,-106-150,0 0,-1 0,0 1,-1 0,0 0,-1 0,0 1,2 11,-3-4,0 1,-2 0,0 0,-2 0,0 5,-1-3</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1-17T02:39:42.503"/>
    </inkml:context>
    <inkml:brush xml:id="br0">
      <inkml:brushProperty name="width" value="0.05" units="cm"/>
      <inkml:brushProperty name="height" value="0.05" units="cm"/>
      <inkml:brushProperty name="color" value="#E71224"/>
      <inkml:brushProperty name="ignorePressure" value="1"/>
    </inkml:brush>
  </inkml:definitions>
  <inkml:trace contextRef="#ctx0" brushRef="#br0">1236 133,'-122'-1,"-139"3,235 0,-1 2,1 0,1 2,-1 0,-4 4,-48 18,2 4,9-3,35-15,2 3,0 0,-26 21,10-2,1 1,-4 9,27-24,1 2,0 0,2 1,2 1,0 1,1 0,-10 27,21-41,1-1,0 2,1-1,0 0,1 1,1-1,-1 5,2 30,2 21,0-2,-2 3,1 65,1-122,1 1,0-1,1 1,0-1,1 0,0-1,1 1,1-1,0 0,5 5,9 13,1-2,1-1,14 12,25 16,1-2,27 14,-28-20,-10-8,2-2,1-2,2-3,0-2,3-3,0-3,1-2,25 4,432 99,-441-109,0-3,1-3,0-3,1-4,1-4,51-3,0-6,45-12,-30 1,25-4,6-9,-124 18,-1-2,0-2,9-7,-26 11,50-25,1-4,-14 5,-38 24,-2-3,0 0,-1-2,-1-2,6-6,171-175,-190 187,-1-1,-1-1,-1-1,-1 0,0 0,-2-2,0 1,-2-1,0-1,-1 0,-2 0,0 0,-2-1,0 0,-1 0,-2-20,-1 18,-2 1,-1 0,-1 0,-2 0,0 0,-1 1,-2 0,0 1,-1-1,-2 2,-4-6,-4-5,-2 1,-1 1,-2 2,-1 0,-1 2,-1 0,-9-4,-64-47,-60-33,125 87,-8-2,-2 2,-1 1,-42-13,-40-18,87 34,-1 2,-1 2,0 2,-1 2,0 1,-22 0,-27-2,-53-7,-1 6,-17 7,59 6,-155 4,165 6,-15 7,27-3,-74 1,114-14,1 1,0 3,0 2,0 1,1 2,-20 9,-4 4,-49 20,49-8,49-26</inkml:trace>
  <inkml:trace contextRef="#ctx0" brushRef="#br0" timeOffset="2033.58">1368 1651,'-1'14,"0"-1,-1 1,-1-1,0 0,0 0,-2 0,1 0,-2-1,0 0,0 0,-1 0,0-1,-1 0,0 0,-1-1,0 0,-4 3,-27 22,0-1,-2-3,-42 24,12-7,-9 9,4 4,48-37,2 1,1 1,2 2,-7 10,-4 13,2 1,2 2,3 1,2 2,-1 11,15-40,7-15,-1-1,2 1,-3 11,4-5</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8T17:26:41.939"/>
    </inkml:context>
    <inkml:brush xml:id="br0">
      <inkml:brushProperty name="width" value="0.035" units="cm"/>
      <inkml:brushProperty name="height" value="0.035" units="cm"/>
      <inkml:brushProperty name="color" value="#0000FF"/>
    </inkml:brush>
  </inkml:definitions>
  <inkml:trace contextRef="#ctx0" brushRef="#br0">0 0 24575,'9'10'0,"0"1"0,0-1 0,-1 1 0,-1 1 0,0 0 0,0 0 0,-1 0 0,-1 0 0,0 1 0,-1 0 0,0 0 0,-1 0 0,1 14 0,2 22 0,-3 1 0,-3 61 0,-1-61 0,0 11 0,-2 1 0,-15 78 0,12-107 0,2 0 0,-1 41 0,5-58 0,0 0 0,2 0 0,0 0 0,0 0 0,2 0 0,8 25 0,-10-37 0,0-1 0,0 1 0,1-1 0,-1 0 0,1 0 0,0 0 0,-1 0 0,1 0 0,1-1 0,-1 1 0,0-1 0,1 0 0,-1 0 0,1 0 0,-1 0 0,1-1 0,0 1 0,0-1 0,0 0 0,0 0 0,0 0 0,6 0 0,13 1 0,0-1 0,42-3 0,-35 0 0,7 0 0,-23 0 0,1 1 0,0 1 0,-1 0 0,1 1 0,24 5 0,-39-6 0,1 0 0,0 0 0,-1 0 0,1 0 0,-1 0 0,1 1 0,-1-1 0,1 0 0,0 0 0,-1 0 0,1 0 0,-1 1 0,1-1 0,-1 0 0,1 1 0,-1-1 0,0 0 0,1 1 0,-1-1 0,1 1 0,-1-1 0,0 0 0,1 1 0,-1-1 0,0 1 0,1-1 0,-1 1 0,0-1 0,0 1 0,0 0 0,1-1 0,-1 1 0,0-1 0,0 1 0,0-1 0,0 1 0,0 0 0,0-1 0,0 1 0,0-1 0,0 1 0,0-1 0,-1 1 0,1-1 0,0 1 0,0 0 0,0-1 0,-1 1 0,1-1 0,0 1 0,-1-1 0,1 0 0,0 1 0,-1-1 0,1 1 0,0-1 0,-1 1 0,1-1 0,-1 0 0,1 1 0,-1-1 0,1 0 0,-1 0 0,1 1 0,-2-1 0,-38 24 0,35-21 0,-88 36 0,44-20 0,15-6 0,13-6 0,2 1 0,-1 1 0,-33 21 0,50-27 0,0 0 0,0 1 0,0-1 0,0 1 0,0 0 0,1-1 0,0 1 0,-1 0 0,1 1 0,1-1 0,-1 0 0,1 0 0,0 1 0,0-1 0,0 1 0,0-1 0,1 6 0,-2 12 0,2 1 0,4 28 0,-2-15 0,3 31 0,3 0 0,21 80 0,-23-109 0,3 58 0,0 8 0,-5-85 0,1-1 0,1 0 0,0-1 0,16 30 0,-13-30 0,-1 1 0,-1-1 0,-1 2 0,7 31 0,-9-26 0,-2-1 0,0 1 0,-2-1 0,-1 1 0,0 0 0,-7 27 0,6-42 0,0 0 0,-1 0 0,-1 0 0,1 0 0,-1 0 0,-1-1 0,-10 16 0,11-20 0,0 1 0,0 0 0,-1-1 0,0 0 0,1 0 0,-1-1 0,-1 1 0,1-1 0,0 0 0,-1 0 0,0-1 0,1 0 0,-9 3 0,-5-1-79,13-3-64,1 0 0,-1 0 0,1 1 0,-1 0 0,1 0 1,0 0-1,0 1 0,-6 3 0,-2 6-6683</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7:42:29.870"/>
    </inkml:context>
    <inkml:brush xml:id="br0">
      <inkml:brushProperty name="width" value="0.05" units="cm"/>
      <inkml:brushProperty name="height" value="0.05" units="cm"/>
      <inkml:brushProperty name="color" value="#E71224"/>
      <inkml:brushProperty name="ignorePressure" value="1"/>
    </inkml:brush>
  </inkml:definitions>
  <inkml:trace contextRef="#ctx0" brushRef="#br0">502 0,'-6'0,"0"1,0 0,0 0,0-1,0 2,0 0,0 0,1-1,-1 2,1-1,-4 3,-9 6,1 0,-12 10,-28 18,-1-5,2 3,-2 5,47-33,1-1,0 1,1 1,0-1,0 1,2 1,-1 0,1-1,1 2,1-1,-1 0,2 2,0-2,1 1,0 1,0 1,-6 38,2-1,3 0,2 1,3-1,7 42,-4-70,2-2,1 1,0-1,2 0,1 0,1 0,1-2,6 10,30 34,49 50,-70-82,80 81,81 63,-133-130,2-1,2-3,2-1,38 15,270 123,-200-102,-130-57,2-1,0-2,1-2,1-1,0-2,1-2,1-1,36 3,77-7,50-7,-37 0,-107 0,1-1,-2-3,1-3,43-11,240-76,-219 56,1 6,113-15,67 15,-188 18,4 2,-1-5,77-23,-23 1,13-5,27-10,-205 54,0-2,-1 0,0-1,0 1,-1-2,0 1,0-2,-1 1,0-1,0-1,-1 1,-1-1,1-1,-2 1,1-2,-2 2,3-6,0-4,0 1,-1 0,-1-2,-1 1,-1 0,-1 0,-1-1,-2 0,1-18,-2 21,0-1,-2 1,0 0,-1 0,-1-1,0 1,-2 1,0-1,-8-12,-3-1,-2 0,-1 2,-1 0,-2 1,-14-13,-73-75,77 81,-14-22,25 29,0 1,-2 2,-21-17,-36-30,35 30,-14-8,44 37,-1 0,0 2,-1-1,-1 2,-17-6,-17-4,-1 4,-1 1,-1 2,0 3,0 1,-25 1,-97 1,-71 7,64 1,-2222-2,2376-1,1-1,-1-2,1 0,0-1,0-2,1-1,-18-8,26 10,-1 1,0 0,-21 0,21 2,1 0,0-1,-1-2,-2-1,-22-7,25 9</inkml:trace>
  <inkml:trace contextRef="#ctx0" brushRef="#br0" timeOffset="2170.84">2204 1854,'15'16,"0"1,-2-1,-1 2,0 0,-1 0,-1 2,-1-1,15 27,-12-22,0-1,-2 1,-2 0,0 2,2 16,-7-14,-2 1,-1 22,-1-30,1-1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7:42:48.931"/>
    </inkml:context>
    <inkml:brush xml:id="br0">
      <inkml:brushProperty name="width" value="0.05" units="cm"/>
      <inkml:brushProperty name="height" value="0.05" units="cm"/>
      <inkml:brushProperty name="color" value="#008C3A"/>
      <inkml:brushProperty name="ignorePressure" value="1"/>
    </inkml:brush>
  </inkml:definitions>
  <inkml:trace contextRef="#ctx0" brushRef="#br0">476 1,'-30'-1,"-12"1,-30 4,56-2,1 0,0 2,0-1,0 2,1 0,-8 4,0 1,0 2,0 0,1 1,1 1,0 1,-14 14,29-24,0 0,0 0,0 1,0 0,1 0,0 0,0 1,0-1,1 1,0 0,1 0,-1 0,1 0,1 0,-1 1,1-1,1 0,-1 1,1-1,1 1,-1-1,1 0,0 1,2 2,-2-6,0 0,1 0,0 0,0 0,0 0,0 0,1-1,-1 1,1-1,0 0,0 0,0 0,3 2,6 3,-1 0,2-1,7 4,-8-5,0 0,-1 1,0 0,3 3,-9-6,1 1,0-1,0 0,0 0,0-1,1 0,-1 0,1-1,0 0,0 0,0 0,0-1,0 0,1 0,-1-1,0 0,0 0,0-1,6-1,-8 1,1 0,-1-1,0 0,0 0,0-1,0 1,0-1,0 0,-1-1,1 1,-1-1,0 1,0-1,-1-1,1 1,-1 0,0-1,0 0,0 1,0-1,-1-1,0 1,0 0,-1 0,1-4,3-17,-2 0,-1 1,-2-1,0 0,-3-18,0-24,3 62,0 1,0 0,-1-1,1 1,-1 0,-1-1,1 1,-1 0,0 0,0 0,0 0,-1 1,1-1,-1 1,0-1,-1 1,1 0,-1 0,0 0,0 1,0-1,0 1,0 0,-1 0,0 1,1-1,-1 1,0 0,0 0,0 1,-1-1,1 1,0 0,-1 1,1-1,0 1,-1 0,1 0,-19 3,1 3</inkml:trace>
  <inkml:trace contextRef="#ctx0" brushRef="#br0" timeOffset="2203.79">345 446,'21'36,"2"0,12 12,-13-18,50 65,-28-39,33 56,-54-69,-1 0,-3 2,-1 0,-3 1,1 9,1 8,4 0,2-1,3-1,2-2,3 0,3-3,25 32,31 47,-53-89,-20-28</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7:43:04.467"/>
    </inkml:context>
    <inkml:brush xml:id="br0">
      <inkml:brushProperty name="width" value="0.05" units="cm"/>
      <inkml:brushProperty name="height" value="0.05" units="cm"/>
      <inkml:brushProperty name="color" value="#E71224"/>
      <inkml:brushProperty name="ignorePressure" value="1"/>
    </inkml:brush>
  </inkml:definitions>
  <inkml:trace contextRef="#ctx0" brushRef="#br0">4456 1390,'0'-631,"0"618,-1 0,0 0,-1 0,0 0,-1 1,-1-1,0 1,0 0,-1 0,-1 0,0 0,0 1,-1 0,-1 1,0-1,0 1,-1 1,-1 0,1 0,-1 1,-1 0,1 0,-3 1,-141-77,114 65,-1 1,-1 2,0 2,-1 1,-8 1,-63-19,-45-17,-2 7,-1 8,-41 1,-111-20,27 3,124 30,0 7,-11 7,-1046 7,1171 1,1 2,-1 2,1 2,1 3,-38 13,64-18,0 1,0 1,1 0,0 2,0 0,2 2,-1 0,2 1,0 0,0 1,2 2,0-1,0 2,2-1,0 2,-6 12,-1 9,1 2,2 0,2 1,-1 10,-6 32,-6 62,23-109,1-1,1 1,3 8,0-29,2 1,0-1,0 0,2 0,0 0,1-1,0 1,2 0,1-4,1 0,0-1,1 0,0 0,1-1,0-1,0 0,1 0,8 4,14 13,57 50,-12-7,3-4,3-3,22 8,-66-51,1-2,1-1,1-2,0-3,17 3,44 13,95 34,-23-6,24-2,527 91,-627-133,-1-5,1-4,23-6,-15 1,-35 1,0-4,0-3,-1-4,0-2,0-4,-2-3,-1-3,67-33,-45 7,36-29,-14 9,-38 20,-1-3,34-36,-101 83,125-100,-102 82,1 2,9-4,4-3,-27 17</inkml:trace>
  <inkml:trace contextRef="#ctx0" brushRef="#br0" timeOffset="1598.81">1890 2019,'-3'0,"1"1,-1-1,0 1,1 0,-1 0,1 0,-1 0,1 0,-1 1,1-1,0 1,0 0,0-1,0 1,0 0,0 0,0 0,0 1,1-1,-32 50,26-40,-46 86,26-45,-3-2,-1 0,-16 14,16-27,-2-2,-2-1,-1-2,-1-1,-2-2,-1-1,-1-3,-2-1,-44 19,-32 6,65-29,1 3,2 2,-44 29,78-42,0 1,1 1,1 1,-5 7,-2 2,8-11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8:02:15.206"/>
    </inkml:context>
    <inkml:brush xml:id="br0">
      <inkml:brushProperty name="width" value="0.1" units="cm"/>
      <inkml:brushProperty name="height" value="0.1"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0 159,'0'0,"3"0,6 0,16 3,16 0,12 0,15 0,13 1,3 0,1 0,-2-2,-9 0,-6 2,-10-1,-8 0,-4 0,-6 1,-5 0,0 0,-2-2,1 0,2-1,-1 0,2-1,1 0,0 0,0-1,-2 1,-1 0,0 0,-1 0,-1-3,1 0,-1 0,-3 0,1 2,-1-1,-3 2,0-1,-4 1,1 1,-3-1,-1 0,3 0,1-3,0 0,1-2,-2-1,1-1,0 0,-1-1,-2 2,0-2,-1 1,-1 2,1 1,2 2,-1 1,-1 1,1 0,1 0,0 0,-2 1,-1-1,-2 0,-1 0,-1 0,-1 0,0 0,0 0,0 0,0 0,0 0,0 0,1 0,-1 0,0 0,0 0,1 0,-1 0,0 0,1 0,2 0,3 0,3 0,0 0,1 0,-2 0,2 0,0 0,-1 0,-2 0,-2 0,-2 0,-1 0,-1 0,-1 0,0 0,0 0,0 0,0 0,0 0,0 0,-8 0,-4-3,-8-3,-4 0,-4-2,-4 1,-4-2,-3-1,-2-1,2 2,1 1,4 0,2 1,4 0,2 1,1 1,-1 2,0 1,-1 1,3-2,-1 0,0-2,8 2,5 2,7 3,8 4,2 4,1 1,3 0,-2 0,-1-2,-1 1,-3 0,0-1,-1-3,-1-1,-2 0,-1-1,0 2,0 0,-1 1,-3 2,-5 2,-5-2,-1 1,-4 1,-2-1,-2 0,-1 0,-2 2,1-2,-1-3,3 1,3 1,1-2,-2 2,0-2,1 1,3-1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02T18:38:37.034"/>
    </inkml:context>
    <inkml:brush xml:id="br0">
      <inkml:brushProperty name="width" value="0.1" units="cm"/>
      <inkml:brushProperty name="height" value="0.6" units="cm"/>
      <inkml:brushProperty name="color" value="#7030A0"/>
      <inkml:brushProperty name="ignorePressure" value="1"/>
      <inkml:brushProperty name="inkEffects" value="pencil"/>
    </inkml:brush>
  </inkml:definitions>
  <inkml:trace contextRef="#ctx0" brushRef="#br0">0 1,'10'9,"11"8,8 5,3 0,5 0,-3 0,-4 3,3 0,1 1,-2 0,-1 2,-1-6,-2-5,0-2,-1 2,0 2,0-2,-1 1,1 1,0-1,-5 0,-1 1,0-2,2 1,0-3,2-4,1 0,5 4,3 3,-1-1,-1 1,-2 3,-1-4,4 1,1-3,4-3,-5-1,-4-1,-1 3,-1-2,-1 2,0-1,0 3,0 2,0-1,1-4,0 2,-4 1,-11 0,-17-4,-12 2,-8-2,-8-3,-9-3,-5 3,0 5,-1-1,-2 3,4 4,-1-3,0 2,2 2,5-3,5 1,3-2,2 0,-2-3,4 2,2 2,1-2,5 2,1-3,-1 2,-2 2,-5-2,-4 1,4 2,2 3,0-3,0-4,5-1,0-2,0 1,-2-1,-2-3,4 1,0 0,-1 2,3 4,1-1,-3-3,3 2,0-3,2 2,0-1,-3 2,2 3,-1 3,3-1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3:45:42.674"/>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2673,'1'7,"0"0,0 0,0-1,1 1,0 0,0-1,1 1,0-1,0 0,1 0,-1 0,1 0,1-1,-1 0,1 1,4 3,8 7,1-1,1-1,0 0,9 3,36 21,3-3,30 10,-31-20,1-4,53 9,-3 0,-4 1,2-6,38 1,-99-20,2-1,-1-4,0-1,0-3,0-3,2-2,27-10,-2-3,0-5,-1-2,-2-5,-1-2,59-39,-97 49,-1-2,-1-1,-2-2,-1-2,-2-1,-1-1,-1-2,-1-3,46-68,-6-3,-1-9,-7 13,-33 62,1 1,3 1,1 2,1 2,12-8,75-62,8 3,-55 45,120-97,354-291,-333 279,-149 123,2 2,26-10,14 0,3 5,51-13,126-33,-170 61,60-6,-63 15,0-4,40-20,-31 6,2 5,91-13,-168 43,648-97,-578 91,237-25,2 21,-319 18,311 3,-220 4,86 17,-213-24,246 45,-197-33,-2 3,0 2,36 17,37 17,-61-27,-2 3,1 3,-5 1,-1 3,-2 1,-1 3,40 39,145 147,28 4,-245-210,0 1,-1 1,13 17,-20-23,1-1,0 0,1-1,10 6,-5-4,-1 1,5 6,59 50,-59-53,1-2,0 0,2-2,-1-1,14 4,-9-4,0 2,-1 1,-1 1,2 4,5 3,13 6,22 15,-33-21,-24-17,-1 2,-1-1,1 2,0 1,-3-3,-1-1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43:31.869"/>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0,'31'14,"2"0,1-1,25 7,114 30,-103-30,54 13,3-3,2-3,100 14,416 46,-390-62,246 7,-354-24,427 20,89 6,-2 16,-579-42,785 73,206 20,-740-60,-1 8,95 12,704 76,-926-113,177 13,37-5,-260-23,68-2,157-5,-113-2,-15 6,14 0,403-6,-644 0,-1 1,1 0,-1 1,1 1,-1 0,-1 1,1 1,-1-1,-1 2,2 1,-20-5,-1 0,0 0,0 1,0 0,4 3,-11-6,0 0,0 0,0 0,0 0,0 0,1 0,-1 0,0 0,0 0,0 0,0 0,0 1,1-1,-1 0,0 0,0 0,0 0,0 0,1 0,-1 0,0 0,0 0,0 0,0 0,1 0,-1 0,0 0,0 0,0 0,1 0,-1 0,0 0,0 0,0 0,1 0,-1 0,0 0,0 0,0 0,0 0,0 0,1-1,-1 1,0 0,0 0,0 0,0 0,0 0,4-7,-5-10,1 15,-3-98,3 257,-1-157,-1 0,1 0,0 1,0-1,-1 0,1 0,0 0,0 0,-1 0,1 0,0 0,-1 0,1 0,0 0,0 0,-1-1,1 1,0 0,0 0,-1 0,-18-2,-23 3,1 1,-35 4,54-3</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3:45:49.298"/>
    </inkml:context>
    <inkml:brush xml:id="br0">
      <inkml:brushProperty name="width" value="0.05" units="cm"/>
      <inkml:brushProperty name="height" value="0.05" units="cm"/>
      <inkml:brushProperty name="color" value="#E71224"/>
      <inkml:brushProperty name="ignorePressure" value="1"/>
    </inkml:brush>
  </inkml:definitions>
  <inkml:trace contextRef="#ctx0" brushRef="#br0">1064 141,'-38'0,"-1"-1,2-3,-1-1,0-1,-25-9,-44-12,-13 3,36 8,25 7,0 3,0 3,-52 3,86 1,20-1,-1 1,1-1,0 1,-1 1,1-1,0 1,-1 0,1 0,0 0,0 1,1 0,-1 0,1 0,-1 1,1-1,0 1,0 0,1 0,-1 0,1 1,0-1,-3 6,-5 11,0 1,1 0,1 1,-4 16,6-17,2 2,0 2,1-1,1 1,2-1,1 1,0-1,3 7,-1 37,-2-22,-2-15,3 0,1 0,1 0,3 8,-4-31,0 1,1 0,0-1,1 0,0 0,0 0,1 0,1-1,-1 0,1 0,0 0,1-1,0 0,0 0,8 5,16 10,2-1,0-2,28 11,109 39,-170-69,33 12,0-2,0-1,1-2,0-1,1-2,-1-1,0-2,12-2,-13 1,54-2,2-5,-59 4,-1-2,1-1,-1-1,26-11,-7 0,-1-3,0-1,-2-3,-1-1,-1-3,0-1,-32 21,0-1,-1 0,0 0,-1 0,0-2,-1 1,0-1,0 0,-2 0,1-1,-2 0,1 0,-2-1,0 0,-1 1,0-1,-1 0,0 0,-1-1,-1 1,0-4,0-48,-4-106,2 160,0 1,0 0,-1 0,-1 0,0 0,0 0,-1 1,0 0,-1 0,0 0,-1 1,0-1,0 2,-1-1,0 1,-1 0,0 1,-5-4,-23-14,0 1,-2 2,0 2,-6-1,43 20,-16-8,-1 1,0 1,0 1,-1 0,1 2,-1 0,-1 1,1 1,0 1,-4 0,-338 4,311 1,30 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8T02:55:33.075"/>
    </inkml:context>
    <inkml:brush xml:id="br0">
      <inkml:brushProperty name="width" value="0.035" units="cm"/>
      <inkml:brushProperty name="height" value="0.035" units="cm"/>
      <inkml:brushProperty name="color" value="#0000FF"/>
    </inkml:brush>
  </inkml:definitions>
  <inkml:trace contextRef="#ctx0" brushRef="#br0">0 270 24575,'0'-1'0,"1"0"0,-1 0 0,0-1 0,1 1 0,-1 0 0,1 0 0,-1 1 0,1-1 0,0 0 0,-1 0 0,1 0 0,0 0 0,-1 0 0,1 1 0,0-1 0,0 0 0,0 1 0,0-1 0,0 0 0,0 1 0,0 0 0,0-1 0,0 1 0,0-1 0,0 1 0,2 0 0,32-7 0,-31 7 0,51-4 0,64 3 0,-74 3 0,0-2 0,81-12 0,-73 3 0,1 3 0,86 2 0,-115 2 0,-1 0 0,39-9 0,-34 6 0,36-4 0,-24 9 0,0 2 0,64 12 0,-61-8 0,77 3 0,-146-9 0,0-1 0,0-2 0,1 0 0,-1-1 0,-44-15 0,58 15 0,-1 0 0,1-1 0,0 0 0,0-1 0,0 0 0,1-1 0,0 0 0,0-1 0,0 0 0,1 0 0,1-1 0,-1 0 0,-12-19 0,20 26 0,0 0 0,0 0 0,0 0 0,0 0 0,1 0 0,-1 0 0,0 0 0,1 0 0,-1 0 0,1 0 0,0-1 0,0 1 0,0 0 0,0 0 0,0 0 0,0-1 0,1 1 0,-1 0 0,1 0 0,-1 0 0,1 0 0,1-4 0,-1 5 0,0 0 0,0 0 0,1 0 0,-1-1 0,0 1 0,0 0 0,0 1 0,1-1 0,-1 0 0,1 0 0,-1 0 0,0 1 0,1-1 0,-1 1 0,1-1 0,0 1 0,-1 0 0,1-1 0,-1 1 0,1 0 0,-1 0 0,1 0 0,0 0 0,-1 1 0,1-1 0,-1 0 0,1 1 0,-1-1 0,1 1 0,-1-1 0,4 2 0,42 20 0,82 51 0,-50-26 0,-59-36 0,0-2 0,1 0 0,0-1 0,1-1 0,-1-1 0,1-1 0,1-1 0,38 2 0,-86-6 0,0 2 0,0 0 0,0 2 0,0 0 0,1 2 0,0 1 0,-45 19 0,-35 17 0,15-8 0,69-26-1365,1-3-5461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8T03:24:23.840"/>
    </inkml:context>
    <inkml:brush xml:id="br0">
      <inkml:brushProperty name="width" value="0.035" units="cm"/>
      <inkml:brushProperty name="height" value="0.035" units="cm"/>
      <inkml:brushProperty name="color" value="#0000FF"/>
    </inkml:brush>
  </inkml:definitions>
  <inkml:trace contextRef="#ctx0" brushRef="#br0">1 384 24575,'7'0'0,"1"-1"0,0 0 0,0 0 0,11-5 0,16-2 0,37-3 0,12-2 0,127-3 0,401 17 0,-606-1 0,33-1 0,-37 0 0,0 1 0,0 0 0,0 0 0,-1-1 0,1 0 0,0 1 0,0-1 0,0 0 0,-1 0 0,1 1 0,0-1 0,-1-1 0,1 1 0,-1 0 0,3-3 0,-4 4 0,1-1 0,-1 1 0,0-1 0,0 1 0,0-1 0,0 1 0,0-1 0,1 1 0,-1-1 0,0 1 0,0-1 0,0 1 0,0-1 0,0 1 0,-1-1 0,1 1 0,0-1 0,0 0 0,0 1 0,0-1 0,-1 1 0,1 0 0,0-1 0,0 1 0,-1-1 0,1 1 0,0-1 0,-1 1 0,1 0 0,0-1 0,-1 0 0,-16-11 0,-14-7 0,-67-26 0,38 19 0,-306-126 0,354 148 0,0 0 0,0 0 0,1-1 0,-1-1 0,-18-13 0,64 29 0,68 33 0,181 103 0,-260-133 0,7 2 0,1-2 0,57 17 0,24 10 0,2 2 0,-158-36 0,10-6 0,11-1 0,0 1 0,-1 1 0,1 1 0,0 1 0,0 1 0,0 1 0,-35 13 0,27-3 0,0 2 0,-36 27 0,59-39 0,-28 17 0,25-16 0,0 1 0,0 0 0,1 0 0,-13 13 0,-61 47-1365,72-55-5461</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8T04:08:48.243"/>
    </inkml:context>
    <inkml:brush xml:id="br0">
      <inkml:brushProperty name="width" value="0.035" units="cm"/>
      <inkml:brushProperty name="height" value="0.035" units="cm"/>
    </inkml:brush>
  </inkml:definitions>
  <inkml:trace contextRef="#ctx0" brushRef="#br0">19 0 24575,'0'579'0,"0"-568"-227,-1 0-1,0-1 1,-1 1-1,0 0 1,-4 11-1,-1-3-6598</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8T04:08:50.166"/>
    </inkml:context>
    <inkml:brush xml:id="br0">
      <inkml:brushProperty name="width" value="0.035" units="cm"/>
      <inkml:brushProperty name="height" value="0.035" units="cm"/>
    </inkml:brush>
  </inkml:definitions>
  <inkml:trace contextRef="#ctx0" brushRef="#br0">0 34 24575,'1'-1'0,"-1"0"0,0 0 0,1 0 0,-1 0 0,0 0 0,1 0 0,-1 0 0,1 0 0,0 0 0,-1 0 0,1 0 0,0 0 0,-1 1 0,1-1 0,0 0 0,0 0 0,0 1 0,0-1 0,0 1 0,0-1 0,0 1 0,0-1 0,0 1 0,0 0 0,0-1 0,2 1 0,32-7 0,-32 7 0,85-6 0,118 6 0,-79 3 0,0-3-1365,-101 0-5461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4-18T19:00:25.839"/>
    </inkml:context>
    <inkml:brush xml:id="br0">
      <inkml:brushProperty name="width" value="0.05" units="cm"/>
      <inkml:brushProperty name="height" value="0.05" units="cm"/>
      <inkml:brushProperty name="ignorePressure" value="1"/>
    </inkml:brush>
  </inkml:definitions>
  <inkml:trace contextRef="#ctx0" brushRef="#br0">1 0,'35'19,"0"1,-1 2,-1 2,-1 0,-1 2,-2 2,0 0,-2 3,4 6,-2 2,-2 1,-2 0,-1 2,-2 1,8 26,2 15,-4 1,-4 1,8 61,-12-23,-6 1,-4 45,12 758,-24-779,4 188,2-265,4 0,2-1,14 46,-16-90,1 0,1 0,1-1,2 0,0-1,2 0,0-2,2 1,3 0,10 10,2-1,1-2,1-1,2-1,14 7,5 1,8 6,-2 3,0 3,-53-42,0 1,0 1,0-1,-1 1,-1 0,1 0,-2 1,4 6,-8-14,0 1,0 0,0-1,0 1,0 0,-1 0,1 0,-1 0,1 0,-1 0,0 0,-1 0,1-1,0 1,-1 0,1 0,-1 0,0 0,0 0,0-1,-1 1,1 0,0-1,-1 1,0-1,0 0,1 1,-1-1,-1 0,1 0,0 0,0-1,-1 1,-1 0,-20 12,-1-2,0-1,-1-1,0-1,-18 3,-18 8,35-11,-33 10,1 3,-45 25,85-37,1 1,-1 1,2 0,0 1,1 1,0 1,1 0,1 1,0 1,-2 4,-9 18,1 1,2 1,2 1,2 1,1 0,-10 45,13-25,2 0,4 0,2 0,2 55,10 317,4-264,20 93,25 62,19 125,-53-274,-3 101,-16-160,-2-28,4 0,3-1,11 39,101 437,-92-418,-5 32,0-11,-10-41,-6-1,-7 68,0-90,-1-47,-2-1,-2 0,-4-1,-1 0,-4 4,2-4,9-35,0-1,-2 1,0-1,-1 0,-1 0,0 0,-2-1,-9 14,11-24,0 0,0 0,-1-1,0 0,-1-1,-4 3,-2 1</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4-18T19:00:25.840"/>
    </inkml:context>
    <inkml:brush xml:id="br0">
      <inkml:brushProperty name="width" value="0.05" units="cm"/>
      <inkml:brushProperty name="height" value="0.05" units="cm"/>
      <inkml:brushProperty name="ignorePressure" value="1"/>
    </inkml:brush>
  </inkml:definitions>
  <inkml:trace contextRef="#ctx0" brushRef="#br0">0 1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9:46:30.318"/>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9:46:32.489"/>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14:19:26.24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0,'9'2,"-1"-1,1 1,0 1,-1 0,0 0,0 0,0 1,0 1,0-1,2 3,24 12,-21-13,0 1,0 1,0 0,-1 0,-1 2,1-1,-2 1,1 1,-1 0,-1 0,0 1,-1 1,0-1,0 1,-2 0,0 1,0 0,0 2,2 9,-1 1,-1 0,-1 1,-2-1,1 22,-2 39,-5 12,0 8,2-83,0-14,1-1,0 1,1-1,0 1,0-1,1 4,-1-11,0 0,0 1,-1-1,2 0,-1 0,0 0,0 0,1 0,-1 0,1 0,-1 0,1-1,0 1,0-1,0 1,0-1,0 0,0 0,0 1,0-1,0-1,1 1,-1 0,0-1,1 1,-1-1,1 1,33 0,1-1,23-3,-115 10,0 3,-13 7,19-6,40-9,1 0,-1 0,1 1,0 0,0 1,0 0,0 0,1 0,0 1,0 0,0 1,-4 4,6-5,1 1,0-1,0 1,1 0,0 0,0 1,0-1,1 1,-1-1,2 1,-1 0,1 0,0-1,0 1,1 6,-1-2,1 0,0 0,0 0,1 0,1 0,0 0,0 0,1-1,0 1,1-1,0 0,1 0,0 0,1-1,2 4,13 18,-1 0,-2 1,-1 1,10 28,-15-31,-6-17,0 1,-1-1,-1 1,-1 0,2 5,-5-16,0 0,1 1,-1-1,0 0,0 1,-1-1,1 0,-1 0,0 1,1-1,-1 0,-1 0,1 0,0 0,-1 0,0 0,1-1,-1 1,0 0,0-1,-1 0,1 1,0-1,-1 0,0 1,-11 5,0 0,0-1,-1 0,-12 3,16-6,-1 0,1 1,0 0,1 0,0 1,-1 1,2 0,-1 0,0 2,0 3</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43:40.872"/>
    </inkml:context>
    <inkml:brush xml:id="br0">
      <inkml:brushProperty name="width" value="0.05" units="cm"/>
      <inkml:brushProperty name="height" value="0.05" units="cm"/>
      <inkml:brushProperty name="color" value="#004F8B"/>
      <inkml:brushProperty name="ignorePressure" value="1"/>
    </inkml:brush>
  </inkml:definitions>
  <inkml:trace contextRef="#ctx0" brushRef="#br0">215 1,'-1'12,"-1"0,-1 1,0-1,-1 0,0 0,0-1,-1 1,-3 2,-8 24,0 2,-1 1,2 1,1 0,-6 40,7-21,-14 41,0-3,22-80,1-1,1 1,1 1,1-1,1 0,0 0,1 0,1 1,5 16,-5-30,0-1,1 1,0 0,0-1,1 1,-1-1,1 0,1 0,-1-1,4 4,54 39,-7-5,-44-34,1 0,0 0,0-1,1-1,-1 0,2 0,11 2,42 20,-51-22,-1 0,1-1,0-1,1-1,-1 0,1-1,-1-1,1-1,-1 0,1-1,12-2,-23 2,0-1,0 0,0 0,0 0,0 0,0-1,-1 0,0 0,1-1,-1 1,0-1,-1 0,1-1,-1 1,1-1,-2 0,1 0,0-1,12-17,-2-1,-1-1,6-15,-3 7,-9 17,-1 1,0-1,-1 0,-1-1,0 1,-2-1,1-12,0-25,-5-41,1 49,1 35,-1 1,0-1,-1 1,0-1,-1 1,0 0,-1 0,0 0,0 0,-1 1,0-1,-2 1,-11-16,-1 1,-1 1,-14-12,32 33,-17-17,-1-3,-1 1,0 1,-2 0,-1 2,0 1,-13-6,-20-11,32 18,-1 2,-4-2,20 12,0 0,0 1,0 0,-1 0,1 1,-1 0,-10 1,6 0,3 0,1 1,-1 0,0 1,-4 0,14 0,-1-1,1 1,-1-1,0 1,1 0,-1 0,1 0,0 1,-1-1,1 0,0 1,0 0,0-1,0 1,0 0,0 0,0 0,1 0,-1 0,1 1,-1-1,-4 14</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2-23T21:43:45.084"/>
    </inkml:context>
    <inkml:brush xml:id="br0">
      <inkml:brushProperty name="width" value="0.05" units="cm"/>
      <inkml:brushProperty name="height" value="0.05" units="cm"/>
      <inkml:brushProperty name="color" value="#004F8B"/>
      <inkml:brushProperty name="ignorePressure" value="1"/>
    </inkml:brush>
  </inkml:definitions>
  <inkml:trace contextRef="#ctx0" brushRef="#br0">2506 0,'-1'13,"-2"-1,1 0,-2 0,0 0,0 0,-1-1,0 1,-1-1,-4 5,-6 16,-37 87,-27 92,51-137,-2-1,-4-2,-3-1,-2-2,-4-2,-34 39,55-79,-1 0,-2-1,0-2,-1-1,-1-1,-1-1,-25 12,-43 18,-87 30,62-27,85-38,0-1,-1-2,-1-1,1-2,-2-2,1-2,-1-1,0-2,0-2,-3 2,-1 1,1 2,0 2,1 2,-1 2,2 2,0 1,0 3,2 1,-7 5,11-1,1 1,1 1,1 2,-6 9,29-26,0 0,1 1,1 1,-1-1,2 1,-1 1,2-1,-1 1,2 0,-1 0,2 0,-2 7,-1 11,1 1,1-1,2 1,1 20,1-46,0 0,-1 1,1-1,-1 0,0 0,0 0,0-1,-1 1,0 0,-1 3,2-7,0 1,0-1,0 0,0 0,0 0,0 0,0 0,0 0,-1 0,1 0,0-1,0 1,-1 0,1-1,0 1,-1-1,1 1,-1-1,1 0,-1 0,1 1,-1-1,1 0,-1 0,1 0,-1-1,1 1,0 0,-1-1,1 1,-1 0,1-1,0 0,-1 1,1-1,0 0,-1 0,1 0,-9-5,0-1,0 0,1 0,0-1,0-1,-31-25,28 25,1-1,-1 0,2-1,-3-3,9 10,1 1,0-1,0 0,0 0,0 0,1 0,0-1,0 1,0-1,0 1,1-1,0 0,0 1,-1-4,2 8,0-1,0 1,0-1,0 1,0-1,1 1,-1-1,0 1,0 0,0-1,0 1,0-1,1 1,-1 0,0-1,0 1,1-1,-1 1,0 0,1-1,-1 1,0 0,1 0,-1-1,1 1,-1 0,0 0,1 0,-1-1,1 1,-1 0,0 0,1 0,-1 0,1 0,-1 0,1 0,-1 0,1 0,-1 0,0 0,1 0,-1 0,1 0,-1 0,1 1,-1-1,0 0,1 0,-1 0,1 1,-1-1,0 0,1 1,21 14,-7 2,0 0,11 19,22 26,-30-41,-14-15,1 0,0 0,0-1,1 0,-1 0,1 0,2 1,-7-5,1 0,0 0,0-1,0 1,0 0,1-1,-1 1,0-1,0 0,0 0,0 0,0 0,1 0,-1 0,0 0,0-1,0 1,0-1,0 1,0-1,0 0,0 0,0 0,0 0,0 0,-1-1,1 1,0 0,7-5,0 0,1 1,0 0,0 1,0 0,1 1,-1 0,1 0,0 1,0 1,0 0,9 0,-17 1,10-2,0-1,0 0,0-1,-1-1,4-1,36-12,-29 12</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7T20:15:06.883"/>
    </inkml:context>
    <inkml:brush xml:id="br0">
      <inkml:brushProperty name="width" value="0.035" units="cm"/>
      <inkml:brushProperty name="height" value="0.035" units="cm"/>
      <inkml:brushProperty name="color" value="#FF0066"/>
    </inkml:brush>
  </inkml:definitions>
  <inkml:trace contextRef="#ctx0" brushRef="#br0">16292 995 24575,'-11'1'0,"1"0"0,-1 1 0,1 0 0,0 1 0,0 0 0,-11 5 0,-3 0 0,-398 159 0,380-149 0,-1 1 0,-2-1 0,0-2 0,-1-3 0,-1-1 0,0-2 0,-60 4 0,23-7 0,-1 4 0,2 3 0,-109 34 0,144-37 0,-70 8 0,76-15 0,0 3 0,-69 20 0,53-6 0,30-9 0,0-2 0,-1-2 0,0 0 0,-52 6 0,-309-11 0,207-6 0,-17 4 0,-396-13 0,454 2 0,-391-43 0,-664-96 0,-337 65 0,940 32 0,450 39 0,-230 8 0,-142 41 0,319-19 0,-64-5 0,-324-27 0,-90 3 0,643 10 0,1-1 0,0-1 0,-46-13 0,-46-7 0,-515-77 0,521 79 0,-79-20 0,142 29 0,0 3 0,-1 2 0,-60-2 0,-171 10 0,123 3 0,65-4 0,0-3 0,1-6 0,-121-26 0,-73-33 0,228 55 0,14 4 0,-50-17 0,-38-20 0,-2 5 0,-177-28 0,285 65 0,-18-1 0,0-2 0,1-2 0,-67-24 0,52 10 0,-1 4 0,-119-24 0,-50-7 0,178 45 0,-1 2 0,-88 6 0,38 1 0,49-4 0,-106-15 0,133 11 0,-140-29 0,161 31 0,1-1 0,0 1 0,0-2 0,0 1 0,-12-9 0,-19-11 0,-137-69 0,166 89 0,-1-1 0,0 1 0,-1 1 0,1 0 0,-18-2 0,15 2 0,1 1 0,-1-2 0,-22-8 0,-44-21 0,-153-42 0,181 65 0,39 8 0,0 0 0,0-1 0,1 0 0,-23-9 0,31 10 0,1 0 0,-1 1 0,1-1 0,-1 1 0,0 0 0,0 0 0,1 0 0,-1 1 0,0-1 0,-5 1 0,8 1 0,-1-1 0,1 0 0,-1 1 0,1-1 0,0 1 0,-1 0 0,1 0 0,0-1 0,-1 1 0,1 0 0,0 0 0,0 0 0,0 0 0,0 0 0,0 1 0,0-1 0,0 0 0,0 0 0,1 1 0,-1-1 0,0 0 0,1 1 0,-1-1 0,1 1 0,-1-1 0,1 0 0,0 1 0,-1-1 0,1 3 0,-3 28 0,0-1 0,2 1 0,5 47 0,0 4 0,-4-74 0,1 0 0,0-1 0,1 1 0,0-1 0,0 1 0,1-1 0,0 0 0,0 0 0,1 0 0,0 0 0,0-1 0,1 1 0,8 10 0,-7-9 0,14 30 0,-20-31 0,-14-27 0,9 9 0,-1-1 0,2 0 0,0-1 0,0 1 0,1-1 0,1 1 0,0-1 0,-1-14 0,-8-39 0,4 32-277,3 0 0,0-1 0,3-68 1,1 95 18,0-17-6568</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7T20:15:07.689"/>
    </inkml:context>
    <inkml:brush xml:id="br0">
      <inkml:brushProperty name="width" value="0.035" units="cm"/>
      <inkml:brushProperty name="height" value="0.035" units="cm"/>
      <inkml:brushProperty name="color" value="#FF0066"/>
    </inkml:brush>
  </inkml:definitions>
  <inkml:trace contextRef="#ctx0" brushRef="#br0">0 0 24575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7T20:15:08.325"/>
    </inkml:context>
    <inkml:brush xml:id="br0">
      <inkml:brushProperty name="width" value="0.035" units="cm"/>
      <inkml:brushProperty name="height" value="0.035" units="cm"/>
      <inkml:brushProperty name="color" value="#FF0066"/>
    </inkml:brush>
  </inkml:definitions>
  <inkml:trace contextRef="#ctx0" brushRef="#br0">0 112 24575,'7'-1'0,"0"0"0,0-1 0,0 0 0,0 0 0,0 0 0,8-5 0,10-3 0,7 2 0,0 1 0,1 1 0,0 2 0,48 0 0,-23 2 0,-44 0 20,0-1 0,0 0 0,0 0 1,0-1-1,18-9 0,30-8-1506,-42 16-5340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8FAE51-28F2-4370-8AF2-F72B336D4C32}" type="datetimeFigureOut">
              <a:rPr lang="en-US" smtClean="0"/>
              <a:t>12/20/2025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49B9BC-C1BB-40C9-8A95-DC96E2A3E8E2}" type="slidenum">
              <a:rPr lang="en-US" smtClean="0"/>
              <a:t>‹#›</a:t>
            </a:fld>
            <a:endParaRPr lang="en-US"/>
          </a:p>
        </p:txBody>
      </p:sp>
    </p:spTree>
    <p:extLst>
      <p:ext uri="{BB962C8B-B14F-4D97-AF65-F5344CB8AC3E}">
        <p14:creationId xmlns:p14="http://schemas.microsoft.com/office/powerpoint/2010/main" val="3193490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a:t>
            </a:fld>
            <a:endParaRPr lang="en-US"/>
          </a:p>
        </p:txBody>
      </p:sp>
    </p:spTree>
    <p:extLst>
      <p:ext uri="{BB962C8B-B14F-4D97-AF65-F5344CB8AC3E}">
        <p14:creationId xmlns:p14="http://schemas.microsoft.com/office/powerpoint/2010/main" val="17664597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917F89-7AEB-2DDD-7B03-6104FA1E33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A7D87D-496A-EE40-021B-990314AFB3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A384A2-3EE3-5AD5-609D-BF98A16D3F9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13480C8-04A7-0818-16A9-C32B04141BB7}"/>
              </a:ext>
            </a:extLst>
          </p:cNvPr>
          <p:cNvSpPr>
            <a:spLocks noGrp="1"/>
          </p:cNvSpPr>
          <p:nvPr>
            <p:ph type="sldNum" sz="quarter" idx="5"/>
          </p:nvPr>
        </p:nvSpPr>
        <p:spPr/>
        <p:txBody>
          <a:bodyPr/>
          <a:lstStyle/>
          <a:p>
            <a:fld id="{71CECFBE-3278-4BBA-BFC1-827E9AEA946C}" type="slidenum">
              <a:rPr lang="en-US" smtClean="0"/>
              <a:t>10</a:t>
            </a:fld>
            <a:endParaRPr lang="en-US"/>
          </a:p>
        </p:txBody>
      </p:sp>
    </p:spTree>
    <p:extLst>
      <p:ext uri="{BB962C8B-B14F-4D97-AF65-F5344CB8AC3E}">
        <p14:creationId xmlns:p14="http://schemas.microsoft.com/office/powerpoint/2010/main" val="3879744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11</a:t>
            </a:fld>
            <a:endParaRPr lang="en-US"/>
          </a:p>
        </p:txBody>
      </p:sp>
    </p:spTree>
    <p:extLst>
      <p:ext uri="{BB962C8B-B14F-4D97-AF65-F5344CB8AC3E}">
        <p14:creationId xmlns:p14="http://schemas.microsoft.com/office/powerpoint/2010/main" val="938213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12</a:t>
            </a:fld>
            <a:endParaRPr lang="en-US"/>
          </a:p>
        </p:txBody>
      </p:sp>
    </p:spTree>
    <p:extLst>
      <p:ext uri="{BB962C8B-B14F-4D97-AF65-F5344CB8AC3E}">
        <p14:creationId xmlns:p14="http://schemas.microsoft.com/office/powerpoint/2010/main" val="727288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13</a:t>
            </a:fld>
            <a:endParaRPr lang="en-US"/>
          </a:p>
        </p:txBody>
      </p:sp>
    </p:spTree>
    <p:extLst>
      <p:ext uri="{BB962C8B-B14F-4D97-AF65-F5344CB8AC3E}">
        <p14:creationId xmlns:p14="http://schemas.microsoft.com/office/powerpoint/2010/main" val="31887990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14</a:t>
            </a:fld>
            <a:endParaRPr lang="en-US"/>
          </a:p>
        </p:txBody>
      </p:sp>
    </p:spTree>
    <p:extLst>
      <p:ext uri="{BB962C8B-B14F-4D97-AF65-F5344CB8AC3E}">
        <p14:creationId xmlns:p14="http://schemas.microsoft.com/office/powerpoint/2010/main" val="2649065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15</a:t>
            </a:fld>
            <a:endParaRPr lang="en-US"/>
          </a:p>
        </p:txBody>
      </p:sp>
    </p:spTree>
    <p:extLst>
      <p:ext uri="{BB962C8B-B14F-4D97-AF65-F5344CB8AC3E}">
        <p14:creationId xmlns:p14="http://schemas.microsoft.com/office/powerpoint/2010/main" val="878663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ADFD7-7D9B-EB70-B9E0-69D253BFB9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E57D2E-11B6-2398-B284-39274B2736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34C97C-DD03-EF2E-DB80-CACF4AB7208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05AFD0B-D1B3-422A-FA74-D1E8568AA497}"/>
              </a:ext>
            </a:extLst>
          </p:cNvPr>
          <p:cNvSpPr>
            <a:spLocks noGrp="1"/>
          </p:cNvSpPr>
          <p:nvPr>
            <p:ph type="sldNum" sz="quarter" idx="5"/>
          </p:nvPr>
        </p:nvSpPr>
        <p:spPr/>
        <p:txBody>
          <a:bodyPr/>
          <a:lstStyle/>
          <a:p>
            <a:fld id="{71CECFBE-3278-4BBA-BFC1-827E9AEA946C}" type="slidenum">
              <a:rPr lang="en-US" smtClean="0"/>
              <a:t>16</a:t>
            </a:fld>
            <a:endParaRPr lang="en-US"/>
          </a:p>
        </p:txBody>
      </p:sp>
    </p:spTree>
    <p:extLst>
      <p:ext uri="{BB962C8B-B14F-4D97-AF65-F5344CB8AC3E}">
        <p14:creationId xmlns:p14="http://schemas.microsoft.com/office/powerpoint/2010/main" val="2752531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DE3C02-E5DD-7279-1022-2E1DB86375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D8CC9F-6418-3628-4E67-8D432D2BF0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BE2352-EC50-3154-B369-0193E707D26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03CA7C9-B545-8AE7-E66D-48C030C7E103}"/>
              </a:ext>
            </a:extLst>
          </p:cNvPr>
          <p:cNvSpPr>
            <a:spLocks noGrp="1"/>
          </p:cNvSpPr>
          <p:nvPr>
            <p:ph type="sldNum" sz="quarter" idx="5"/>
          </p:nvPr>
        </p:nvSpPr>
        <p:spPr/>
        <p:txBody>
          <a:bodyPr/>
          <a:lstStyle/>
          <a:p>
            <a:fld id="{71CECFBE-3278-4BBA-BFC1-827E9AEA946C}" type="slidenum">
              <a:rPr lang="en-US" smtClean="0"/>
              <a:t>17</a:t>
            </a:fld>
            <a:endParaRPr lang="en-US"/>
          </a:p>
        </p:txBody>
      </p:sp>
    </p:spTree>
    <p:extLst>
      <p:ext uri="{BB962C8B-B14F-4D97-AF65-F5344CB8AC3E}">
        <p14:creationId xmlns:p14="http://schemas.microsoft.com/office/powerpoint/2010/main" val="14318854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18</a:t>
            </a:fld>
            <a:endParaRPr lang="en-US"/>
          </a:p>
        </p:txBody>
      </p:sp>
    </p:spTree>
    <p:extLst>
      <p:ext uri="{BB962C8B-B14F-4D97-AF65-F5344CB8AC3E}">
        <p14:creationId xmlns:p14="http://schemas.microsoft.com/office/powerpoint/2010/main" val="38113099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19</a:t>
            </a:fld>
            <a:endParaRPr lang="en-US"/>
          </a:p>
        </p:txBody>
      </p:sp>
    </p:spTree>
    <p:extLst>
      <p:ext uri="{BB962C8B-B14F-4D97-AF65-F5344CB8AC3E}">
        <p14:creationId xmlns:p14="http://schemas.microsoft.com/office/powerpoint/2010/main" val="3915884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a:t>
            </a:fld>
            <a:endParaRPr lang="en-US"/>
          </a:p>
        </p:txBody>
      </p:sp>
    </p:spTree>
    <p:extLst>
      <p:ext uri="{BB962C8B-B14F-4D97-AF65-F5344CB8AC3E}">
        <p14:creationId xmlns:p14="http://schemas.microsoft.com/office/powerpoint/2010/main" val="1190676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20</a:t>
            </a:fld>
            <a:endParaRPr lang="en-US"/>
          </a:p>
        </p:txBody>
      </p:sp>
    </p:spTree>
    <p:extLst>
      <p:ext uri="{BB962C8B-B14F-4D97-AF65-F5344CB8AC3E}">
        <p14:creationId xmlns:p14="http://schemas.microsoft.com/office/powerpoint/2010/main" val="40862038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21</a:t>
            </a:fld>
            <a:endParaRPr lang="en-US"/>
          </a:p>
        </p:txBody>
      </p:sp>
    </p:spTree>
    <p:extLst>
      <p:ext uri="{BB962C8B-B14F-4D97-AF65-F5344CB8AC3E}">
        <p14:creationId xmlns:p14="http://schemas.microsoft.com/office/powerpoint/2010/main" val="2879215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22</a:t>
            </a:fld>
            <a:endParaRPr lang="en-US"/>
          </a:p>
        </p:txBody>
      </p:sp>
    </p:spTree>
    <p:extLst>
      <p:ext uri="{BB962C8B-B14F-4D97-AF65-F5344CB8AC3E}">
        <p14:creationId xmlns:p14="http://schemas.microsoft.com/office/powerpoint/2010/main" val="5216033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23</a:t>
            </a:fld>
            <a:endParaRPr lang="en-US"/>
          </a:p>
        </p:txBody>
      </p:sp>
    </p:spTree>
    <p:extLst>
      <p:ext uri="{BB962C8B-B14F-4D97-AF65-F5344CB8AC3E}">
        <p14:creationId xmlns:p14="http://schemas.microsoft.com/office/powerpoint/2010/main" val="40643996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24</a:t>
            </a:fld>
            <a:endParaRPr lang="en-US"/>
          </a:p>
        </p:txBody>
      </p:sp>
    </p:spTree>
    <p:extLst>
      <p:ext uri="{BB962C8B-B14F-4D97-AF65-F5344CB8AC3E}">
        <p14:creationId xmlns:p14="http://schemas.microsoft.com/office/powerpoint/2010/main" val="18670043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25</a:t>
            </a:fld>
            <a:endParaRPr lang="en-US"/>
          </a:p>
        </p:txBody>
      </p:sp>
    </p:spTree>
    <p:extLst>
      <p:ext uri="{BB962C8B-B14F-4D97-AF65-F5344CB8AC3E}">
        <p14:creationId xmlns:p14="http://schemas.microsoft.com/office/powerpoint/2010/main" val="12423776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26</a:t>
            </a:fld>
            <a:endParaRPr lang="en-US"/>
          </a:p>
        </p:txBody>
      </p:sp>
    </p:spTree>
    <p:extLst>
      <p:ext uri="{BB962C8B-B14F-4D97-AF65-F5344CB8AC3E}">
        <p14:creationId xmlns:p14="http://schemas.microsoft.com/office/powerpoint/2010/main" val="25290954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27</a:t>
            </a:fld>
            <a:endParaRPr lang="en-US"/>
          </a:p>
        </p:txBody>
      </p:sp>
    </p:spTree>
    <p:extLst>
      <p:ext uri="{BB962C8B-B14F-4D97-AF65-F5344CB8AC3E}">
        <p14:creationId xmlns:p14="http://schemas.microsoft.com/office/powerpoint/2010/main" val="25290954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28</a:t>
            </a:fld>
            <a:endParaRPr lang="en-US"/>
          </a:p>
        </p:txBody>
      </p:sp>
    </p:spTree>
    <p:extLst>
      <p:ext uri="{BB962C8B-B14F-4D97-AF65-F5344CB8AC3E}">
        <p14:creationId xmlns:p14="http://schemas.microsoft.com/office/powerpoint/2010/main" val="10931069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29</a:t>
            </a:fld>
            <a:endParaRPr lang="en-US"/>
          </a:p>
        </p:txBody>
      </p:sp>
    </p:spTree>
    <p:extLst>
      <p:ext uri="{BB962C8B-B14F-4D97-AF65-F5344CB8AC3E}">
        <p14:creationId xmlns:p14="http://schemas.microsoft.com/office/powerpoint/2010/main" val="2039586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a:t>
            </a:fld>
            <a:endParaRPr lang="en-US"/>
          </a:p>
        </p:txBody>
      </p:sp>
    </p:spTree>
    <p:extLst>
      <p:ext uri="{BB962C8B-B14F-4D97-AF65-F5344CB8AC3E}">
        <p14:creationId xmlns:p14="http://schemas.microsoft.com/office/powerpoint/2010/main" val="28588406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30</a:t>
            </a:fld>
            <a:endParaRPr lang="en-US"/>
          </a:p>
        </p:txBody>
      </p:sp>
    </p:spTree>
    <p:extLst>
      <p:ext uri="{BB962C8B-B14F-4D97-AF65-F5344CB8AC3E}">
        <p14:creationId xmlns:p14="http://schemas.microsoft.com/office/powerpoint/2010/main" val="1683221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a:t>
            </a:fld>
            <a:endParaRPr lang="en-US"/>
          </a:p>
        </p:txBody>
      </p:sp>
    </p:spTree>
    <p:extLst>
      <p:ext uri="{BB962C8B-B14F-4D97-AF65-F5344CB8AC3E}">
        <p14:creationId xmlns:p14="http://schemas.microsoft.com/office/powerpoint/2010/main" val="3947993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5</a:t>
            </a:fld>
            <a:endParaRPr lang="en-US"/>
          </a:p>
        </p:txBody>
      </p:sp>
    </p:spTree>
    <p:extLst>
      <p:ext uri="{BB962C8B-B14F-4D97-AF65-F5344CB8AC3E}">
        <p14:creationId xmlns:p14="http://schemas.microsoft.com/office/powerpoint/2010/main" val="2165019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6</a:t>
            </a:fld>
            <a:endParaRPr lang="en-US"/>
          </a:p>
        </p:txBody>
      </p:sp>
    </p:spTree>
    <p:extLst>
      <p:ext uri="{BB962C8B-B14F-4D97-AF65-F5344CB8AC3E}">
        <p14:creationId xmlns:p14="http://schemas.microsoft.com/office/powerpoint/2010/main" val="25145516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7</a:t>
            </a:fld>
            <a:endParaRPr lang="en-US"/>
          </a:p>
        </p:txBody>
      </p:sp>
    </p:spTree>
    <p:extLst>
      <p:ext uri="{BB962C8B-B14F-4D97-AF65-F5344CB8AC3E}">
        <p14:creationId xmlns:p14="http://schemas.microsoft.com/office/powerpoint/2010/main" val="2326749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8</a:t>
            </a:fld>
            <a:endParaRPr lang="en-US"/>
          </a:p>
        </p:txBody>
      </p:sp>
    </p:spTree>
    <p:extLst>
      <p:ext uri="{BB962C8B-B14F-4D97-AF65-F5344CB8AC3E}">
        <p14:creationId xmlns:p14="http://schemas.microsoft.com/office/powerpoint/2010/main" val="3819430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9</a:t>
            </a:fld>
            <a:endParaRPr lang="en-US"/>
          </a:p>
        </p:txBody>
      </p:sp>
    </p:spTree>
    <p:extLst>
      <p:ext uri="{BB962C8B-B14F-4D97-AF65-F5344CB8AC3E}">
        <p14:creationId xmlns:p14="http://schemas.microsoft.com/office/powerpoint/2010/main" val="1817314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BB5EA-4A34-44FD-82BC-6BE79AA678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E8FD957-2988-4CA9-8837-3822D6AFC2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4FFD437-07C6-498C-B06B-8205447C0A3F}"/>
              </a:ext>
            </a:extLst>
          </p:cNvPr>
          <p:cNvSpPr>
            <a:spLocks noGrp="1"/>
          </p:cNvSpPr>
          <p:nvPr>
            <p:ph type="dt" sz="half" idx="10"/>
          </p:nvPr>
        </p:nvSpPr>
        <p:spPr/>
        <p:txBody>
          <a:bodyPr/>
          <a:lstStyle/>
          <a:p>
            <a:fld id="{FD586B50-2084-4A5B-8951-8D9B0005ADA9}" type="datetimeFigureOut">
              <a:rPr lang="en-US" smtClean="0"/>
              <a:t>12/20/2025</a:t>
            </a:fld>
            <a:endParaRPr lang="en-US"/>
          </a:p>
        </p:txBody>
      </p:sp>
      <p:sp>
        <p:nvSpPr>
          <p:cNvPr id="5" name="Footer Placeholder 4">
            <a:extLst>
              <a:ext uri="{FF2B5EF4-FFF2-40B4-BE49-F238E27FC236}">
                <a16:creationId xmlns:a16="http://schemas.microsoft.com/office/drawing/2014/main" id="{6DB12A19-84BB-453A-AE9B-7F5CE5F830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65EA89-1050-4CBA-ACF7-27D84FF50B81}"/>
              </a:ext>
            </a:extLst>
          </p:cNvPr>
          <p:cNvSpPr>
            <a:spLocks noGrp="1"/>
          </p:cNvSpPr>
          <p:nvPr>
            <p:ph type="sldNum" sz="quarter" idx="12"/>
          </p:nvPr>
        </p:nvSpPr>
        <p:spPr/>
        <p:txBody>
          <a:bodyPr/>
          <a:lstStyle/>
          <a:p>
            <a:fld id="{F193C35F-6342-43CD-A81F-325F0B7D37D1}" type="slidenum">
              <a:rPr lang="en-US" smtClean="0"/>
              <a:t>‹#›</a:t>
            </a:fld>
            <a:endParaRPr lang="en-US"/>
          </a:p>
        </p:txBody>
      </p:sp>
    </p:spTree>
    <p:extLst>
      <p:ext uri="{BB962C8B-B14F-4D97-AF65-F5344CB8AC3E}">
        <p14:creationId xmlns:p14="http://schemas.microsoft.com/office/powerpoint/2010/main" val="1376444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07218-F08A-41E6-B1F1-7957D89A690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70B4B64-49AD-4E97-8F89-2FAF3E7752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FB493E-A746-45C7-ACED-76CB4995BF60}"/>
              </a:ext>
            </a:extLst>
          </p:cNvPr>
          <p:cNvSpPr>
            <a:spLocks noGrp="1"/>
          </p:cNvSpPr>
          <p:nvPr>
            <p:ph type="dt" sz="half" idx="10"/>
          </p:nvPr>
        </p:nvSpPr>
        <p:spPr/>
        <p:txBody>
          <a:bodyPr/>
          <a:lstStyle/>
          <a:p>
            <a:fld id="{FD586B50-2084-4A5B-8951-8D9B0005ADA9}" type="datetimeFigureOut">
              <a:rPr lang="en-US" smtClean="0"/>
              <a:t>12/20/2025</a:t>
            </a:fld>
            <a:endParaRPr lang="en-US"/>
          </a:p>
        </p:txBody>
      </p:sp>
      <p:sp>
        <p:nvSpPr>
          <p:cNvPr id="5" name="Footer Placeholder 4">
            <a:extLst>
              <a:ext uri="{FF2B5EF4-FFF2-40B4-BE49-F238E27FC236}">
                <a16:creationId xmlns:a16="http://schemas.microsoft.com/office/drawing/2014/main" id="{A0F3FC79-9ED8-42CE-BD35-C96E2F6EAE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E85E16-0F53-42E1-B213-84A44B2D160A}"/>
              </a:ext>
            </a:extLst>
          </p:cNvPr>
          <p:cNvSpPr>
            <a:spLocks noGrp="1"/>
          </p:cNvSpPr>
          <p:nvPr>
            <p:ph type="sldNum" sz="quarter" idx="12"/>
          </p:nvPr>
        </p:nvSpPr>
        <p:spPr/>
        <p:txBody>
          <a:bodyPr/>
          <a:lstStyle/>
          <a:p>
            <a:fld id="{F193C35F-6342-43CD-A81F-325F0B7D37D1}" type="slidenum">
              <a:rPr lang="en-US" smtClean="0"/>
              <a:t>‹#›</a:t>
            </a:fld>
            <a:endParaRPr lang="en-US"/>
          </a:p>
        </p:txBody>
      </p:sp>
    </p:spTree>
    <p:extLst>
      <p:ext uri="{BB962C8B-B14F-4D97-AF65-F5344CB8AC3E}">
        <p14:creationId xmlns:p14="http://schemas.microsoft.com/office/powerpoint/2010/main" val="176328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D1E8C3-09AD-428C-8F88-69B0225365A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CB3E80A-56FC-4A98-8EA2-EA67D57A232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737FAC-00AE-4E07-AB47-70C8FC8DCFAB}"/>
              </a:ext>
            </a:extLst>
          </p:cNvPr>
          <p:cNvSpPr>
            <a:spLocks noGrp="1"/>
          </p:cNvSpPr>
          <p:nvPr>
            <p:ph type="dt" sz="half" idx="10"/>
          </p:nvPr>
        </p:nvSpPr>
        <p:spPr/>
        <p:txBody>
          <a:bodyPr/>
          <a:lstStyle/>
          <a:p>
            <a:fld id="{FD586B50-2084-4A5B-8951-8D9B0005ADA9}" type="datetimeFigureOut">
              <a:rPr lang="en-US" smtClean="0"/>
              <a:t>12/20/2025</a:t>
            </a:fld>
            <a:endParaRPr lang="en-US"/>
          </a:p>
        </p:txBody>
      </p:sp>
      <p:sp>
        <p:nvSpPr>
          <p:cNvPr id="5" name="Footer Placeholder 4">
            <a:extLst>
              <a:ext uri="{FF2B5EF4-FFF2-40B4-BE49-F238E27FC236}">
                <a16:creationId xmlns:a16="http://schemas.microsoft.com/office/drawing/2014/main" id="{AE46677C-BCC6-48D7-86C8-7C04864C70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26DF42-2960-49F8-BDEA-71D86D4B84C5}"/>
              </a:ext>
            </a:extLst>
          </p:cNvPr>
          <p:cNvSpPr>
            <a:spLocks noGrp="1"/>
          </p:cNvSpPr>
          <p:nvPr>
            <p:ph type="sldNum" sz="quarter" idx="12"/>
          </p:nvPr>
        </p:nvSpPr>
        <p:spPr/>
        <p:txBody>
          <a:bodyPr/>
          <a:lstStyle/>
          <a:p>
            <a:fld id="{F193C35F-6342-43CD-A81F-325F0B7D37D1}" type="slidenum">
              <a:rPr lang="en-US" smtClean="0"/>
              <a:t>‹#›</a:t>
            </a:fld>
            <a:endParaRPr lang="en-US"/>
          </a:p>
        </p:txBody>
      </p:sp>
    </p:spTree>
    <p:extLst>
      <p:ext uri="{BB962C8B-B14F-4D97-AF65-F5344CB8AC3E}">
        <p14:creationId xmlns:p14="http://schemas.microsoft.com/office/powerpoint/2010/main" val="2628982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BA5D1-3FCA-44CE-BACF-49236A242A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F5D708-7F72-4C96-B332-553DCE665C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0832A4-3227-4A86-95EB-A900E95B40B7}"/>
              </a:ext>
            </a:extLst>
          </p:cNvPr>
          <p:cNvSpPr>
            <a:spLocks noGrp="1"/>
          </p:cNvSpPr>
          <p:nvPr>
            <p:ph type="dt" sz="half" idx="10"/>
          </p:nvPr>
        </p:nvSpPr>
        <p:spPr/>
        <p:txBody>
          <a:bodyPr/>
          <a:lstStyle/>
          <a:p>
            <a:fld id="{FD586B50-2084-4A5B-8951-8D9B0005ADA9}" type="datetimeFigureOut">
              <a:rPr lang="en-US" smtClean="0"/>
              <a:t>12/20/2025</a:t>
            </a:fld>
            <a:endParaRPr lang="en-US"/>
          </a:p>
        </p:txBody>
      </p:sp>
      <p:sp>
        <p:nvSpPr>
          <p:cNvPr id="5" name="Footer Placeholder 4">
            <a:extLst>
              <a:ext uri="{FF2B5EF4-FFF2-40B4-BE49-F238E27FC236}">
                <a16:creationId xmlns:a16="http://schemas.microsoft.com/office/drawing/2014/main" id="{D6781CE2-E527-4964-BF13-0D30C79B91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BFDA21-52DE-44A4-A3B6-CB8992928520}"/>
              </a:ext>
            </a:extLst>
          </p:cNvPr>
          <p:cNvSpPr>
            <a:spLocks noGrp="1"/>
          </p:cNvSpPr>
          <p:nvPr>
            <p:ph type="sldNum" sz="quarter" idx="12"/>
          </p:nvPr>
        </p:nvSpPr>
        <p:spPr/>
        <p:txBody>
          <a:bodyPr/>
          <a:lstStyle/>
          <a:p>
            <a:fld id="{F193C35F-6342-43CD-A81F-325F0B7D37D1}" type="slidenum">
              <a:rPr lang="en-US" smtClean="0"/>
              <a:t>‹#›</a:t>
            </a:fld>
            <a:endParaRPr lang="en-US"/>
          </a:p>
        </p:txBody>
      </p:sp>
    </p:spTree>
    <p:extLst>
      <p:ext uri="{BB962C8B-B14F-4D97-AF65-F5344CB8AC3E}">
        <p14:creationId xmlns:p14="http://schemas.microsoft.com/office/powerpoint/2010/main" val="2908300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4573-C225-4E8B-9530-3F29AFDB50E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89CBD5F-097F-428D-8D65-7FED11B927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44ACB59-B83E-4FE9-85D7-423BC8D97667}"/>
              </a:ext>
            </a:extLst>
          </p:cNvPr>
          <p:cNvSpPr>
            <a:spLocks noGrp="1"/>
          </p:cNvSpPr>
          <p:nvPr>
            <p:ph type="dt" sz="half" idx="10"/>
          </p:nvPr>
        </p:nvSpPr>
        <p:spPr/>
        <p:txBody>
          <a:bodyPr/>
          <a:lstStyle/>
          <a:p>
            <a:fld id="{FD586B50-2084-4A5B-8951-8D9B0005ADA9}" type="datetimeFigureOut">
              <a:rPr lang="en-US" smtClean="0"/>
              <a:t>12/20/2025</a:t>
            </a:fld>
            <a:endParaRPr lang="en-US"/>
          </a:p>
        </p:txBody>
      </p:sp>
      <p:sp>
        <p:nvSpPr>
          <p:cNvPr id="5" name="Footer Placeholder 4">
            <a:extLst>
              <a:ext uri="{FF2B5EF4-FFF2-40B4-BE49-F238E27FC236}">
                <a16:creationId xmlns:a16="http://schemas.microsoft.com/office/drawing/2014/main" id="{52F2C195-DC5C-4F66-AB78-B632600477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EB648C-A42E-4E13-838C-39C08374D162}"/>
              </a:ext>
            </a:extLst>
          </p:cNvPr>
          <p:cNvSpPr>
            <a:spLocks noGrp="1"/>
          </p:cNvSpPr>
          <p:nvPr>
            <p:ph type="sldNum" sz="quarter" idx="12"/>
          </p:nvPr>
        </p:nvSpPr>
        <p:spPr/>
        <p:txBody>
          <a:bodyPr/>
          <a:lstStyle/>
          <a:p>
            <a:fld id="{F193C35F-6342-43CD-A81F-325F0B7D37D1}" type="slidenum">
              <a:rPr lang="en-US" smtClean="0"/>
              <a:t>‹#›</a:t>
            </a:fld>
            <a:endParaRPr lang="en-US"/>
          </a:p>
        </p:txBody>
      </p:sp>
    </p:spTree>
    <p:extLst>
      <p:ext uri="{BB962C8B-B14F-4D97-AF65-F5344CB8AC3E}">
        <p14:creationId xmlns:p14="http://schemas.microsoft.com/office/powerpoint/2010/main" val="2357412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12050-6122-426E-A36D-57D61587ED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498589-5C1F-4ACC-AB0A-89E450F924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40C2D79-FECA-4788-A47E-3A017503CC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6B1ABCA-8961-4250-BFAB-481E7A6C4F88}"/>
              </a:ext>
            </a:extLst>
          </p:cNvPr>
          <p:cNvSpPr>
            <a:spLocks noGrp="1"/>
          </p:cNvSpPr>
          <p:nvPr>
            <p:ph type="dt" sz="half" idx="10"/>
          </p:nvPr>
        </p:nvSpPr>
        <p:spPr/>
        <p:txBody>
          <a:bodyPr/>
          <a:lstStyle/>
          <a:p>
            <a:fld id="{FD586B50-2084-4A5B-8951-8D9B0005ADA9}" type="datetimeFigureOut">
              <a:rPr lang="en-US" smtClean="0"/>
              <a:t>12/20/2025</a:t>
            </a:fld>
            <a:endParaRPr lang="en-US"/>
          </a:p>
        </p:txBody>
      </p:sp>
      <p:sp>
        <p:nvSpPr>
          <p:cNvPr id="6" name="Footer Placeholder 5">
            <a:extLst>
              <a:ext uri="{FF2B5EF4-FFF2-40B4-BE49-F238E27FC236}">
                <a16:creationId xmlns:a16="http://schemas.microsoft.com/office/drawing/2014/main" id="{3FF239E6-4FCC-4F73-917E-18CF341055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404597-BECE-4BBE-90FF-6D9B1FC91913}"/>
              </a:ext>
            </a:extLst>
          </p:cNvPr>
          <p:cNvSpPr>
            <a:spLocks noGrp="1"/>
          </p:cNvSpPr>
          <p:nvPr>
            <p:ph type="sldNum" sz="quarter" idx="12"/>
          </p:nvPr>
        </p:nvSpPr>
        <p:spPr/>
        <p:txBody>
          <a:bodyPr/>
          <a:lstStyle/>
          <a:p>
            <a:fld id="{F193C35F-6342-43CD-A81F-325F0B7D37D1}" type="slidenum">
              <a:rPr lang="en-US" smtClean="0"/>
              <a:t>‹#›</a:t>
            </a:fld>
            <a:endParaRPr lang="en-US"/>
          </a:p>
        </p:txBody>
      </p:sp>
    </p:spTree>
    <p:extLst>
      <p:ext uri="{BB962C8B-B14F-4D97-AF65-F5344CB8AC3E}">
        <p14:creationId xmlns:p14="http://schemas.microsoft.com/office/powerpoint/2010/main" val="3724392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D8592-D8AD-4D93-A8DB-D9B8B9C384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AE622C6-8B84-42BF-9AA9-AA714FDFDF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2C52072-C9BE-4791-B85F-5FF1D84E2F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049AF6D-E950-4CD3-BECE-05873DFCEA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5075FDE-DF53-4B7A-83FE-37B82BAE07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BFAC911-3B58-4BB0-8515-A8C86409B481}"/>
              </a:ext>
            </a:extLst>
          </p:cNvPr>
          <p:cNvSpPr>
            <a:spLocks noGrp="1"/>
          </p:cNvSpPr>
          <p:nvPr>
            <p:ph type="dt" sz="half" idx="10"/>
          </p:nvPr>
        </p:nvSpPr>
        <p:spPr/>
        <p:txBody>
          <a:bodyPr/>
          <a:lstStyle/>
          <a:p>
            <a:fld id="{FD586B50-2084-4A5B-8951-8D9B0005ADA9}" type="datetimeFigureOut">
              <a:rPr lang="en-US" smtClean="0"/>
              <a:t>12/20/2025</a:t>
            </a:fld>
            <a:endParaRPr lang="en-US"/>
          </a:p>
        </p:txBody>
      </p:sp>
      <p:sp>
        <p:nvSpPr>
          <p:cNvPr id="8" name="Footer Placeholder 7">
            <a:extLst>
              <a:ext uri="{FF2B5EF4-FFF2-40B4-BE49-F238E27FC236}">
                <a16:creationId xmlns:a16="http://schemas.microsoft.com/office/drawing/2014/main" id="{AFCB9E83-2A07-4212-9E41-A729E4217B5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A916F10-8EFD-46EA-BA1E-A6B557EF2398}"/>
              </a:ext>
            </a:extLst>
          </p:cNvPr>
          <p:cNvSpPr>
            <a:spLocks noGrp="1"/>
          </p:cNvSpPr>
          <p:nvPr>
            <p:ph type="sldNum" sz="quarter" idx="12"/>
          </p:nvPr>
        </p:nvSpPr>
        <p:spPr/>
        <p:txBody>
          <a:bodyPr/>
          <a:lstStyle/>
          <a:p>
            <a:fld id="{F193C35F-6342-43CD-A81F-325F0B7D37D1}" type="slidenum">
              <a:rPr lang="en-US" smtClean="0"/>
              <a:t>‹#›</a:t>
            </a:fld>
            <a:endParaRPr lang="en-US"/>
          </a:p>
        </p:txBody>
      </p:sp>
    </p:spTree>
    <p:extLst>
      <p:ext uri="{BB962C8B-B14F-4D97-AF65-F5344CB8AC3E}">
        <p14:creationId xmlns:p14="http://schemas.microsoft.com/office/powerpoint/2010/main" val="483370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4CB73-16B3-470B-A2EB-507E052CB92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A42B69-3F09-41B7-9BD7-28D583DF555F}"/>
              </a:ext>
            </a:extLst>
          </p:cNvPr>
          <p:cNvSpPr>
            <a:spLocks noGrp="1"/>
          </p:cNvSpPr>
          <p:nvPr>
            <p:ph type="dt" sz="half" idx="10"/>
          </p:nvPr>
        </p:nvSpPr>
        <p:spPr/>
        <p:txBody>
          <a:bodyPr/>
          <a:lstStyle/>
          <a:p>
            <a:fld id="{FD586B50-2084-4A5B-8951-8D9B0005ADA9}" type="datetimeFigureOut">
              <a:rPr lang="en-US" smtClean="0"/>
              <a:t>12/20/2025</a:t>
            </a:fld>
            <a:endParaRPr lang="en-US"/>
          </a:p>
        </p:txBody>
      </p:sp>
      <p:sp>
        <p:nvSpPr>
          <p:cNvPr id="4" name="Footer Placeholder 3">
            <a:extLst>
              <a:ext uri="{FF2B5EF4-FFF2-40B4-BE49-F238E27FC236}">
                <a16:creationId xmlns:a16="http://schemas.microsoft.com/office/drawing/2014/main" id="{1506D5BB-675F-4F94-81F7-944F8DD15A9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3763F27-AEB9-4CDA-9C1B-3E90687D42AF}"/>
              </a:ext>
            </a:extLst>
          </p:cNvPr>
          <p:cNvSpPr>
            <a:spLocks noGrp="1"/>
          </p:cNvSpPr>
          <p:nvPr>
            <p:ph type="sldNum" sz="quarter" idx="12"/>
          </p:nvPr>
        </p:nvSpPr>
        <p:spPr/>
        <p:txBody>
          <a:bodyPr/>
          <a:lstStyle/>
          <a:p>
            <a:fld id="{F193C35F-6342-43CD-A81F-325F0B7D37D1}" type="slidenum">
              <a:rPr lang="en-US" smtClean="0"/>
              <a:t>‹#›</a:t>
            </a:fld>
            <a:endParaRPr lang="en-US"/>
          </a:p>
        </p:txBody>
      </p:sp>
    </p:spTree>
    <p:extLst>
      <p:ext uri="{BB962C8B-B14F-4D97-AF65-F5344CB8AC3E}">
        <p14:creationId xmlns:p14="http://schemas.microsoft.com/office/powerpoint/2010/main" val="746049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EEC481-7CC3-4225-84F9-6EEDC3E67254}"/>
              </a:ext>
            </a:extLst>
          </p:cNvPr>
          <p:cNvSpPr>
            <a:spLocks noGrp="1"/>
          </p:cNvSpPr>
          <p:nvPr>
            <p:ph type="dt" sz="half" idx="10"/>
          </p:nvPr>
        </p:nvSpPr>
        <p:spPr/>
        <p:txBody>
          <a:bodyPr/>
          <a:lstStyle/>
          <a:p>
            <a:fld id="{FD586B50-2084-4A5B-8951-8D9B0005ADA9}" type="datetimeFigureOut">
              <a:rPr lang="en-US" smtClean="0"/>
              <a:t>12/20/2025</a:t>
            </a:fld>
            <a:endParaRPr lang="en-US"/>
          </a:p>
        </p:txBody>
      </p:sp>
      <p:sp>
        <p:nvSpPr>
          <p:cNvPr id="3" name="Footer Placeholder 2">
            <a:extLst>
              <a:ext uri="{FF2B5EF4-FFF2-40B4-BE49-F238E27FC236}">
                <a16:creationId xmlns:a16="http://schemas.microsoft.com/office/drawing/2014/main" id="{0A9DCF83-C63E-40AC-9570-EBC08E31AF5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DDA28B9-A587-4AD3-A245-407B6BB0E631}"/>
              </a:ext>
            </a:extLst>
          </p:cNvPr>
          <p:cNvSpPr>
            <a:spLocks noGrp="1"/>
          </p:cNvSpPr>
          <p:nvPr>
            <p:ph type="sldNum" sz="quarter" idx="12"/>
          </p:nvPr>
        </p:nvSpPr>
        <p:spPr/>
        <p:txBody>
          <a:bodyPr/>
          <a:lstStyle/>
          <a:p>
            <a:fld id="{F193C35F-6342-43CD-A81F-325F0B7D37D1}" type="slidenum">
              <a:rPr lang="en-US" smtClean="0"/>
              <a:t>‹#›</a:t>
            </a:fld>
            <a:endParaRPr lang="en-US"/>
          </a:p>
        </p:txBody>
      </p:sp>
    </p:spTree>
    <p:extLst>
      <p:ext uri="{BB962C8B-B14F-4D97-AF65-F5344CB8AC3E}">
        <p14:creationId xmlns:p14="http://schemas.microsoft.com/office/powerpoint/2010/main" val="3351643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70C9A-4217-4298-955F-57B5B602BE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114C5C7-1B22-47FA-BCFE-08BDFD269B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BAC45E-8921-4604-B58C-315F49484B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516B99-0EAD-43A3-A08C-0BAE49C565E8}"/>
              </a:ext>
            </a:extLst>
          </p:cNvPr>
          <p:cNvSpPr>
            <a:spLocks noGrp="1"/>
          </p:cNvSpPr>
          <p:nvPr>
            <p:ph type="dt" sz="half" idx="10"/>
          </p:nvPr>
        </p:nvSpPr>
        <p:spPr/>
        <p:txBody>
          <a:bodyPr/>
          <a:lstStyle/>
          <a:p>
            <a:fld id="{FD586B50-2084-4A5B-8951-8D9B0005ADA9}" type="datetimeFigureOut">
              <a:rPr lang="en-US" smtClean="0"/>
              <a:t>12/20/2025</a:t>
            </a:fld>
            <a:endParaRPr lang="en-US"/>
          </a:p>
        </p:txBody>
      </p:sp>
      <p:sp>
        <p:nvSpPr>
          <p:cNvPr id="6" name="Footer Placeholder 5">
            <a:extLst>
              <a:ext uri="{FF2B5EF4-FFF2-40B4-BE49-F238E27FC236}">
                <a16:creationId xmlns:a16="http://schemas.microsoft.com/office/drawing/2014/main" id="{DC9BD1BC-3831-4643-AC8C-44D1CF59B4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A2AA499-6E7B-4B07-9166-1236B779FB05}"/>
              </a:ext>
            </a:extLst>
          </p:cNvPr>
          <p:cNvSpPr>
            <a:spLocks noGrp="1"/>
          </p:cNvSpPr>
          <p:nvPr>
            <p:ph type="sldNum" sz="quarter" idx="12"/>
          </p:nvPr>
        </p:nvSpPr>
        <p:spPr/>
        <p:txBody>
          <a:bodyPr/>
          <a:lstStyle/>
          <a:p>
            <a:fld id="{F193C35F-6342-43CD-A81F-325F0B7D37D1}" type="slidenum">
              <a:rPr lang="en-US" smtClean="0"/>
              <a:t>‹#›</a:t>
            </a:fld>
            <a:endParaRPr lang="en-US"/>
          </a:p>
        </p:txBody>
      </p:sp>
    </p:spTree>
    <p:extLst>
      <p:ext uri="{BB962C8B-B14F-4D97-AF65-F5344CB8AC3E}">
        <p14:creationId xmlns:p14="http://schemas.microsoft.com/office/powerpoint/2010/main" val="10186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A5C23-006E-4528-854D-1F30AB7F25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F3A55BE-7C99-4DF0-843E-2A51783055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85805A9-B6ED-49C7-9154-694770D5B5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4CC3F3-4FB3-4C76-878E-06608CD481B6}"/>
              </a:ext>
            </a:extLst>
          </p:cNvPr>
          <p:cNvSpPr>
            <a:spLocks noGrp="1"/>
          </p:cNvSpPr>
          <p:nvPr>
            <p:ph type="dt" sz="half" idx="10"/>
          </p:nvPr>
        </p:nvSpPr>
        <p:spPr/>
        <p:txBody>
          <a:bodyPr/>
          <a:lstStyle/>
          <a:p>
            <a:fld id="{FD586B50-2084-4A5B-8951-8D9B0005ADA9}" type="datetimeFigureOut">
              <a:rPr lang="en-US" smtClean="0"/>
              <a:t>12/20/2025</a:t>
            </a:fld>
            <a:endParaRPr lang="en-US"/>
          </a:p>
        </p:txBody>
      </p:sp>
      <p:sp>
        <p:nvSpPr>
          <p:cNvPr id="6" name="Footer Placeholder 5">
            <a:extLst>
              <a:ext uri="{FF2B5EF4-FFF2-40B4-BE49-F238E27FC236}">
                <a16:creationId xmlns:a16="http://schemas.microsoft.com/office/drawing/2014/main" id="{E0F046CF-DEA4-407B-A15A-2CE1E26D10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7B4451-0F0E-434B-83C3-33802B4F9614}"/>
              </a:ext>
            </a:extLst>
          </p:cNvPr>
          <p:cNvSpPr>
            <a:spLocks noGrp="1"/>
          </p:cNvSpPr>
          <p:nvPr>
            <p:ph type="sldNum" sz="quarter" idx="12"/>
          </p:nvPr>
        </p:nvSpPr>
        <p:spPr/>
        <p:txBody>
          <a:bodyPr/>
          <a:lstStyle/>
          <a:p>
            <a:fld id="{F193C35F-6342-43CD-A81F-325F0B7D37D1}" type="slidenum">
              <a:rPr lang="en-US" smtClean="0"/>
              <a:t>‹#›</a:t>
            </a:fld>
            <a:endParaRPr lang="en-US"/>
          </a:p>
        </p:txBody>
      </p:sp>
    </p:spTree>
    <p:extLst>
      <p:ext uri="{BB962C8B-B14F-4D97-AF65-F5344CB8AC3E}">
        <p14:creationId xmlns:p14="http://schemas.microsoft.com/office/powerpoint/2010/main" val="3619349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DB4115-69E3-44C9-81E1-DC34560B88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5D189A7-4CF5-4F5D-A72F-EBF6AE8319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FF6AAB-5E33-4781-A192-BC5CC1A8CF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586B50-2084-4A5B-8951-8D9B0005ADA9}" type="datetimeFigureOut">
              <a:rPr lang="en-US" smtClean="0"/>
              <a:t>12/20/2025</a:t>
            </a:fld>
            <a:endParaRPr lang="en-US"/>
          </a:p>
        </p:txBody>
      </p:sp>
      <p:sp>
        <p:nvSpPr>
          <p:cNvPr id="5" name="Footer Placeholder 4">
            <a:extLst>
              <a:ext uri="{FF2B5EF4-FFF2-40B4-BE49-F238E27FC236}">
                <a16:creationId xmlns:a16="http://schemas.microsoft.com/office/drawing/2014/main" id="{0AC22049-3FD2-4DC6-84BC-2A9C96649E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F1E2DAD-27F2-49D1-8A1F-EF707058ED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93C35F-6342-43CD-A81F-325F0B7D37D1}" type="slidenum">
              <a:rPr lang="en-US" smtClean="0"/>
              <a:t>‹#›</a:t>
            </a:fld>
            <a:endParaRPr lang="en-US"/>
          </a:p>
        </p:txBody>
      </p:sp>
    </p:spTree>
    <p:extLst>
      <p:ext uri="{BB962C8B-B14F-4D97-AF65-F5344CB8AC3E}">
        <p14:creationId xmlns:p14="http://schemas.microsoft.com/office/powerpoint/2010/main" val="2275547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10.xml.rels><?xml version="1.0" encoding="UTF-8" standalone="yes"?>
<Relationships xmlns="http://schemas.openxmlformats.org/package/2006/relationships"><Relationship Id="rId8" Type="http://schemas.openxmlformats.org/officeDocument/2006/relationships/image" Target="../media/image63.emf"/><Relationship Id="rId13" Type="http://schemas.openxmlformats.org/officeDocument/2006/relationships/oleObject" Target="../embeddings/oleObject66.bin"/><Relationship Id="rId18" Type="http://schemas.openxmlformats.org/officeDocument/2006/relationships/image" Target="../media/image67.emf"/><Relationship Id="rId3" Type="http://schemas.openxmlformats.org/officeDocument/2006/relationships/oleObject" Target="../embeddings/oleObject61.bin"/><Relationship Id="rId7" Type="http://schemas.openxmlformats.org/officeDocument/2006/relationships/oleObject" Target="../embeddings/oleObject63.bin"/><Relationship Id="rId12" Type="http://schemas.openxmlformats.org/officeDocument/2006/relationships/image" Target="../media/image65.wmf"/><Relationship Id="rId17" Type="http://schemas.openxmlformats.org/officeDocument/2006/relationships/oleObject" Target="../embeddings/oleObject67.bin"/><Relationship Id="rId2" Type="http://schemas.openxmlformats.org/officeDocument/2006/relationships/notesSlide" Target="../notesSlides/notesSlide10.xml"/><Relationship Id="rId16" Type="http://schemas.openxmlformats.org/officeDocument/2006/relationships/image" Target="../media/image67.png"/><Relationship Id="rId20" Type="http://schemas.openxmlformats.org/officeDocument/2006/relationships/image" Target="../media/image68.wmf"/><Relationship Id="rId1" Type="http://schemas.openxmlformats.org/officeDocument/2006/relationships/slideLayout" Target="../slideLayouts/slideLayout7.xml"/><Relationship Id="rId6" Type="http://schemas.openxmlformats.org/officeDocument/2006/relationships/image" Target="../media/image62.emf"/><Relationship Id="rId11" Type="http://schemas.openxmlformats.org/officeDocument/2006/relationships/oleObject" Target="../embeddings/oleObject65.bin"/><Relationship Id="rId5" Type="http://schemas.openxmlformats.org/officeDocument/2006/relationships/oleObject" Target="../embeddings/oleObject62.bin"/><Relationship Id="rId15" Type="http://schemas.openxmlformats.org/officeDocument/2006/relationships/customXml" Target="../ink/ink33.xml"/><Relationship Id="rId10" Type="http://schemas.openxmlformats.org/officeDocument/2006/relationships/image" Target="../media/image64.wmf"/><Relationship Id="rId19" Type="http://schemas.openxmlformats.org/officeDocument/2006/relationships/oleObject" Target="../embeddings/oleObject68.bin"/><Relationship Id="rId4" Type="http://schemas.openxmlformats.org/officeDocument/2006/relationships/image" Target="../media/image61.wmf"/><Relationship Id="rId9" Type="http://schemas.openxmlformats.org/officeDocument/2006/relationships/oleObject" Target="../embeddings/oleObject64.bin"/><Relationship Id="rId14" Type="http://schemas.openxmlformats.org/officeDocument/2006/relationships/image" Target="../media/image66.wmf"/></Relationships>
</file>

<file path=ppt/slides/_rels/slide11.xml.rels><?xml version="1.0" encoding="UTF-8" standalone="yes"?>
<Relationships xmlns="http://schemas.openxmlformats.org/package/2006/relationships"><Relationship Id="rId8" Type="http://schemas.openxmlformats.org/officeDocument/2006/relationships/image" Target="../media/image71.wmf"/><Relationship Id="rId13" Type="http://schemas.openxmlformats.org/officeDocument/2006/relationships/image" Target="../media/image73.wmf"/><Relationship Id="rId18" Type="http://schemas.openxmlformats.org/officeDocument/2006/relationships/customXml" Target="../ink/ink35.xml"/><Relationship Id="rId26" Type="http://schemas.openxmlformats.org/officeDocument/2006/relationships/image" Target="../media/image60.wmf"/><Relationship Id="rId3" Type="http://schemas.openxmlformats.org/officeDocument/2006/relationships/oleObject" Target="../embeddings/oleObject69.bin"/><Relationship Id="rId7" Type="http://schemas.openxmlformats.org/officeDocument/2006/relationships/oleObject" Target="../embeddings/oleObject71.bin"/><Relationship Id="rId12" Type="http://schemas.openxmlformats.org/officeDocument/2006/relationships/oleObject" Target="../embeddings/oleObject73.bin"/><Relationship Id="rId17" Type="http://schemas.openxmlformats.org/officeDocument/2006/relationships/image" Target="../media/image66.png"/><Relationship Id="rId25" Type="http://schemas.openxmlformats.org/officeDocument/2006/relationships/oleObject" Target="../embeddings/oleObject60.bin"/><Relationship Id="rId2" Type="http://schemas.openxmlformats.org/officeDocument/2006/relationships/notesSlide" Target="../notesSlides/notesSlide11.xml"/><Relationship Id="rId16" Type="http://schemas.openxmlformats.org/officeDocument/2006/relationships/customXml" Target="../ink/ink34.xml"/><Relationship Id="rId20" Type="http://schemas.openxmlformats.org/officeDocument/2006/relationships/customXml" Target="../ink/ink36.xml"/><Relationship Id="rId1" Type="http://schemas.openxmlformats.org/officeDocument/2006/relationships/slideLayout" Target="../slideLayouts/slideLayout7.xml"/><Relationship Id="rId6" Type="http://schemas.openxmlformats.org/officeDocument/2006/relationships/image" Target="../media/image70.wmf"/><Relationship Id="rId11" Type="http://schemas.openxmlformats.org/officeDocument/2006/relationships/image" Target="../media/image72.wmf"/><Relationship Id="rId24" Type="http://schemas.openxmlformats.org/officeDocument/2006/relationships/image" Target="../media/image490.png"/><Relationship Id="rId5" Type="http://schemas.openxmlformats.org/officeDocument/2006/relationships/oleObject" Target="../embeddings/oleObject70.bin"/><Relationship Id="rId15" Type="http://schemas.openxmlformats.org/officeDocument/2006/relationships/image" Target="../media/image74.wmf"/><Relationship Id="rId28" Type="http://schemas.openxmlformats.org/officeDocument/2006/relationships/image" Target="../media/image75.emf"/><Relationship Id="rId10" Type="http://schemas.openxmlformats.org/officeDocument/2006/relationships/oleObject" Target="../embeddings/oleObject72.bin"/><Relationship Id="rId19" Type="http://schemas.openxmlformats.org/officeDocument/2006/relationships/image" Target="../media/image670.png"/><Relationship Id="rId4" Type="http://schemas.openxmlformats.org/officeDocument/2006/relationships/image" Target="../media/image69.wmf"/><Relationship Id="rId9" Type="http://schemas.openxmlformats.org/officeDocument/2006/relationships/image" Target="../media/image62.png"/><Relationship Id="rId14" Type="http://schemas.openxmlformats.org/officeDocument/2006/relationships/oleObject" Target="../embeddings/oleObject74.bin"/><Relationship Id="rId27" Type="http://schemas.openxmlformats.org/officeDocument/2006/relationships/oleObject" Target="../embeddings/oleObject75.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77.bin"/><Relationship Id="rId13" Type="http://schemas.openxmlformats.org/officeDocument/2006/relationships/image" Target="../media/image79.wmf"/><Relationship Id="rId18" Type="http://schemas.openxmlformats.org/officeDocument/2006/relationships/image" Target="../media/image56.png"/><Relationship Id="rId26" Type="http://schemas.openxmlformats.org/officeDocument/2006/relationships/image" Target="../media/image85.wmf"/><Relationship Id="rId3" Type="http://schemas.openxmlformats.org/officeDocument/2006/relationships/oleObject" Target="../embeddings/oleObject76.bin"/><Relationship Id="rId21" Type="http://schemas.openxmlformats.org/officeDocument/2006/relationships/oleObject" Target="../embeddings/oleObject83.bin"/><Relationship Id="rId7" Type="http://schemas.openxmlformats.org/officeDocument/2006/relationships/image" Target="../media/image55.png"/><Relationship Id="rId12" Type="http://schemas.openxmlformats.org/officeDocument/2006/relationships/oleObject" Target="../embeddings/oleObject79.bin"/><Relationship Id="rId17" Type="http://schemas.openxmlformats.org/officeDocument/2006/relationships/image" Target="../media/image81.wmf"/><Relationship Id="rId25" Type="http://schemas.openxmlformats.org/officeDocument/2006/relationships/oleObject" Target="../embeddings/oleObject85.bin"/><Relationship Id="rId2" Type="http://schemas.openxmlformats.org/officeDocument/2006/relationships/notesSlide" Target="../notesSlides/notesSlide12.xml"/><Relationship Id="rId16" Type="http://schemas.openxmlformats.org/officeDocument/2006/relationships/oleObject" Target="../embeddings/oleObject81.bin"/><Relationship Id="rId20" Type="http://schemas.openxmlformats.org/officeDocument/2006/relationships/image" Target="../media/image82.wmf"/><Relationship Id="rId29" Type="http://schemas.openxmlformats.org/officeDocument/2006/relationships/oleObject" Target="../embeddings/oleObject86.bin"/><Relationship Id="rId1" Type="http://schemas.openxmlformats.org/officeDocument/2006/relationships/slideLayout" Target="../slideLayouts/slideLayout7.xml"/><Relationship Id="rId11" Type="http://schemas.openxmlformats.org/officeDocument/2006/relationships/image" Target="../media/image78.wmf"/><Relationship Id="rId24" Type="http://schemas.openxmlformats.org/officeDocument/2006/relationships/image" Target="../media/image84.wmf"/><Relationship Id="rId5" Type="http://schemas.openxmlformats.org/officeDocument/2006/relationships/customXml" Target="../ink/ink37.xml"/><Relationship Id="rId15" Type="http://schemas.openxmlformats.org/officeDocument/2006/relationships/image" Target="../media/image80.wmf"/><Relationship Id="rId23" Type="http://schemas.openxmlformats.org/officeDocument/2006/relationships/oleObject" Target="../embeddings/oleObject84.bin"/><Relationship Id="rId28" Type="http://schemas.openxmlformats.org/officeDocument/2006/relationships/image" Target="../media/image57.png"/><Relationship Id="rId10" Type="http://schemas.openxmlformats.org/officeDocument/2006/relationships/oleObject" Target="../embeddings/oleObject78.bin"/><Relationship Id="rId19" Type="http://schemas.openxmlformats.org/officeDocument/2006/relationships/oleObject" Target="../embeddings/oleObject82.bin"/><Relationship Id="rId4" Type="http://schemas.openxmlformats.org/officeDocument/2006/relationships/image" Target="../media/image76.wmf"/><Relationship Id="rId9" Type="http://schemas.openxmlformats.org/officeDocument/2006/relationships/image" Target="../media/image77.wmf"/><Relationship Id="rId14" Type="http://schemas.openxmlformats.org/officeDocument/2006/relationships/oleObject" Target="../embeddings/oleObject80.bin"/><Relationship Id="rId22" Type="http://schemas.openxmlformats.org/officeDocument/2006/relationships/image" Target="../media/image83.wmf"/><Relationship Id="rId27" Type="http://schemas.openxmlformats.org/officeDocument/2006/relationships/customXml" Target="../ink/ink38.xml"/><Relationship Id="rId30" Type="http://schemas.openxmlformats.org/officeDocument/2006/relationships/image" Target="../media/image86.wmf"/></Relationships>
</file>

<file path=ppt/slides/_rels/slide13.xml.rels><?xml version="1.0" encoding="UTF-8" standalone="yes"?>
<Relationships xmlns="http://schemas.openxmlformats.org/package/2006/relationships"><Relationship Id="rId8" Type="http://schemas.openxmlformats.org/officeDocument/2006/relationships/image" Target="../media/image88.wmf"/><Relationship Id="rId13" Type="http://schemas.openxmlformats.org/officeDocument/2006/relationships/customXml" Target="../ink/ink39.xml"/><Relationship Id="rId18" Type="http://schemas.openxmlformats.org/officeDocument/2006/relationships/oleObject" Target="../embeddings/oleObject91.bin"/><Relationship Id="rId3" Type="http://schemas.openxmlformats.org/officeDocument/2006/relationships/oleObject" Target="../embeddings/oleObject87.bin"/><Relationship Id="rId21" Type="http://schemas.openxmlformats.org/officeDocument/2006/relationships/image" Target="../media/image92.wmf"/><Relationship Id="rId7" Type="http://schemas.openxmlformats.org/officeDocument/2006/relationships/oleObject" Target="../embeddings/oleObject88.bin"/><Relationship Id="rId12" Type="http://schemas.openxmlformats.org/officeDocument/2006/relationships/image" Target="../media/image90.wmf"/><Relationship Id="rId17" Type="http://schemas.openxmlformats.org/officeDocument/2006/relationships/image" Target="../media/image89.png"/><Relationship Id="rId25" Type="http://schemas.openxmlformats.org/officeDocument/2006/relationships/image" Target="../media/image87.png"/><Relationship Id="rId2" Type="http://schemas.openxmlformats.org/officeDocument/2006/relationships/notesSlide" Target="../notesSlides/notesSlide13.xml"/><Relationship Id="rId16" Type="http://schemas.openxmlformats.org/officeDocument/2006/relationships/customXml" Target="../ink/ink40.xml"/><Relationship Id="rId20" Type="http://schemas.openxmlformats.org/officeDocument/2006/relationships/oleObject" Target="../embeddings/oleObject92.bin"/><Relationship Id="rId1" Type="http://schemas.openxmlformats.org/officeDocument/2006/relationships/slideLayout" Target="../slideLayouts/slideLayout7.xml"/><Relationship Id="rId6" Type="http://schemas.openxmlformats.org/officeDocument/2006/relationships/image" Target="../media/image61.wmf"/><Relationship Id="rId11" Type="http://schemas.openxmlformats.org/officeDocument/2006/relationships/oleObject" Target="../embeddings/oleObject90.bin"/><Relationship Id="rId24" Type="http://schemas.openxmlformats.org/officeDocument/2006/relationships/customXml" Target="../ink/ink41.xml"/><Relationship Id="rId5" Type="http://schemas.openxmlformats.org/officeDocument/2006/relationships/oleObject" Target="../embeddings/oleObject61.bin"/><Relationship Id="rId15" Type="http://schemas.openxmlformats.org/officeDocument/2006/relationships/image" Target="../media/image88.png"/><Relationship Id="rId23" Type="http://schemas.openxmlformats.org/officeDocument/2006/relationships/image" Target="../media/image93.wmf"/><Relationship Id="rId10" Type="http://schemas.openxmlformats.org/officeDocument/2006/relationships/image" Target="../media/image89.wmf"/><Relationship Id="rId19" Type="http://schemas.openxmlformats.org/officeDocument/2006/relationships/image" Target="../media/image91.wmf"/><Relationship Id="rId4" Type="http://schemas.openxmlformats.org/officeDocument/2006/relationships/image" Target="../media/image87.wmf"/><Relationship Id="rId9" Type="http://schemas.openxmlformats.org/officeDocument/2006/relationships/oleObject" Target="../embeddings/oleObject89.bin"/><Relationship Id="rId22" Type="http://schemas.openxmlformats.org/officeDocument/2006/relationships/oleObject" Target="../embeddings/oleObject93.bin"/></Relationships>
</file>

<file path=ppt/slides/_rels/slide14.xml.rels><?xml version="1.0" encoding="UTF-8" standalone="yes"?>
<Relationships xmlns="http://schemas.openxmlformats.org/package/2006/relationships"><Relationship Id="rId8" Type="http://schemas.openxmlformats.org/officeDocument/2006/relationships/image" Target="../media/image96.wmf"/><Relationship Id="rId13" Type="http://schemas.openxmlformats.org/officeDocument/2006/relationships/oleObject" Target="../embeddings/oleObject99.bin"/><Relationship Id="rId18" Type="http://schemas.openxmlformats.org/officeDocument/2006/relationships/image" Target="../media/image101.wmf"/><Relationship Id="rId3" Type="http://schemas.openxmlformats.org/officeDocument/2006/relationships/oleObject" Target="../embeddings/oleObject94.bin"/><Relationship Id="rId7" Type="http://schemas.openxmlformats.org/officeDocument/2006/relationships/oleObject" Target="../embeddings/oleObject96.bin"/><Relationship Id="rId12" Type="http://schemas.openxmlformats.org/officeDocument/2006/relationships/image" Target="../media/image98.png"/><Relationship Id="rId17" Type="http://schemas.openxmlformats.org/officeDocument/2006/relationships/oleObject" Target="../embeddings/oleObject101.bin"/><Relationship Id="rId2" Type="http://schemas.openxmlformats.org/officeDocument/2006/relationships/notesSlide" Target="../notesSlides/notesSlide14.xml"/><Relationship Id="rId16" Type="http://schemas.openxmlformats.org/officeDocument/2006/relationships/image" Target="../media/image100.wmf"/><Relationship Id="rId1" Type="http://schemas.openxmlformats.org/officeDocument/2006/relationships/slideLayout" Target="../slideLayouts/slideLayout7.xml"/><Relationship Id="rId6" Type="http://schemas.openxmlformats.org/officeDocument/2006/relationships/image" Target="../media/image95.wmf"/><Relationship Id="rId11" Type="http://schemas.openxmlformats.org/officeDocument/2006/relationships/oleObject" Target="../embeddings/oleObject98.bin"/><Relationship Id="rId5" Type="http://schemas.openxmlformats.org/officeDocument/2006/relationships/oleObject" Target="../embeddings/oleObject95.bin"/><Relationship Id="rId15" Type="http://schemas.openxmlformats.org/officeDocument/2006/relationships/oleObject" Target="../embeddings/oleObject100.bin"/><Relationship Id="rId10" Type="http://schemas.openxmlformats.org/officeDocument/2006/relationships/image" Target="../media/image97.wmf"/><Relationship Id="rId4" Type="http://schemas.openxmlformats.org/officeDocument/2006/relationships/image" Target="../media/image94.wmf"/><Relationship Id="rId9" Type="http://schemas.openxmlformats.org/officeDocument/2006/relationships/oleObject" Target="../embeddings/oleObject97.bin"/><Relationship Id="rId14" Type="http://schemas.openxmlformats.org/officeDocument/2006/relationships/image" Target="../media/image99.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04.bin"/><Relationship Id="rId13" Type="http://schemas.openxmlformats.org/officeDocument/2006/relationships/image" Target="../media/image106.wmf"/><Relationship Id="rId3" Type="http://schemas.openxmlformats.org/officeDocument/2006/relationships/oleObject" Target="../embeddings/oleObject102.bin"/><Relationship Id="rId7" Type="http://schemas.openxmlformats.org/officeDocument/2006/relationships/image" Target="../media/image103.wmf"/><Relationship Id="rId12" Type="http://schemas.openxmlformats.org/officeDocument/2006/relationships/oleObject" Target="../embeddings/oleObject106.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oleObject" Target="../embeddings/oleObject103.bin"/><Relationship Id="rId11" Type="http://schemas.openxmlformats.org/officeDocument/2006/relationships/image" Target="../media/image105.wmf"/><Relationship Id="rId5" Type="http://schemas.openxmlformats.org/officeDocument/2006/relationships/image" Target="../media/image97.png"/><Relationship Id="rId15" Type="http://schemas.openxmlformats.org/officeDocument/2006/relationships/image" Target="../media/image107.wmf"/><Relationship Id="rId10" Type="http://schemas.openxmlformats.org/officeDocument/2006/relationships/oleObject" Target="../embeddings/oleObject105.bin"/><Relationship Id="rId4" Type="http://schemas.openxmlformats.org/officeDocument/2006/relationships/image" Target="../media/image102.wmf"/><Relationship Id="rId9" Type="http://schemas.openxmlformats.org/officeDocument/2006/relationships/image" Target="../media/image104.wmf"/><Relationship Id="rId14" Type="http://schemas.openxmlformats.org/officeDocument/2006/relationships/oleObject" Target="../embeddings/oleObject107.bin"/></Relationships>
</file>

<file path=ppt/slides/_rels/slide16.xml.rels><?xml version="1.0" encoding="UTF-8" standalone="yes"?>
<Relationships xmlns="http://schemas.openxmlformats.org/package/2006/relationships"><Relationship Id="rId8" Type="http://schemas.openxmlformats.org/officeDocument/2006/relationships/image" Target="../media/image110.wmf"/><Relationship Id="rId13" Type="http://schemas.openxmlformats.org/officeDocument/2006/relationships/customXml" Target="../ink/ink42.xml"/><Relationship Id="rId3" Type="http://schemas.openxmlformats.org/officeDocument/2006/relationships/oleObject" Target="../embeddings/oleObject108.bin"/><Relationship Id="rId7" Type="http://schemas.openxmlformats.org/officeDocument/2006/relationships/oleObject" Target="../embeddings/oleObject110.bin"/><Relationship Id="rId12" Type="http://schemas.openxmlformats.org/officeDocument/2006/relationships/image" Target="../media/image112.e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09.emf"/><Relationship Id="rId11" Type="http://schemas.openxmlformats.org/officeDocument/2006/relationships/oleObject" Target="../embeddings/oleObject112.bin"/><Relationship Id="rId5" Type="http://schemas.openxmlformats.org/officeDocument/2006/relationships/oleObject" Target="../embeddings/oleObject109.bin"/><Relationship Id="rId10" Type="http://schemas.openxmlformats.org/officeDocument/2006/relationships/image" Target="../media/image111.wmf"/><Relationship Id="rId4" Type="http://schemas.openxmlformats.org/officeDocument/2006/relationships/image" Target="../media/image108.wmf"/><Relationship Id="rId9" Type="http://schemas.openxmlformats.org/officeDocument/2006/relationships/oleObject" Target="../embeddings/oleObject111.bin"/><Relationship Id="rId14" Type="http://schemas.openxmlformats.org/officeDocument/2006/relationships/image" Target="../media/image106.png"/></Relationships>
</file>

<file path=ppt/slides/_rels/slide17.xml.rels><?xml version="1.0" encoding="UTF-8" standalone="yes"?>
<Relationships xmlns="http://schemas.openxmlformats.org/package/2006/relationships"><Relationship Id="rId8" Type="http://schemas.openxmlformats.org/officeDocument/2006/relationships/image" Target="../media/image115.emf"/><Relationship Id="rId13" Type="http://schemas.openxmlformats.org/officeDocument/2006/relationships/oleObject" Target="../embeddings/oleObject118.bin"/><Relationship Id="rId18" Type="http://schemas.openxmlformats.org/officeDocument/2006/relationships/image" Target="../media/image114.png"/><Relationship Id="rId3" Type="http://schemas.openxmlformats.org/officeDocument/2006/relationships/oleObject" Target="../embeddings/oleObject113.bin"/><Relationship Id="rId7" Type="http://schemas.openxmlformats.org/officeDocument/2006/relationships/oleObject" Target="../embeddings/oleObject115.bin"/><Relationship Id="rId12" Type="http://schemas.openxmlformats.org/officeDocument/2006/relationships/image" Target="../media/image117.emf"/><Relationship Id="rId17" Type="http://schemas.openxmlformats.org/officeDocument/2006/relationships/customXml" Target="../ink/ink44.xml"/><Relationship Id="rId2" Type="http://schemas.openxmlformats.org/officeDocument/2006/relationships/notesSlide" Target="../notesSlides/notesSlide17.xml"/><Relationship Id="rId16" Type="http://schemas.openxmlformats.org/officeDocument/2006/relationships/image" Target="../media/image113.png"/><Relationship Id="rId1" Type="http://schemas.openxmlformats.org/officeDocument/2006/relationships/slideLayout" Target="../slideLayouts/slideLayout7.xml"/><Relationship Id="rId6" Type="http://schemas.openxmlformats.org/officeDocument/2006/relationships/image" Target="../media/image114.wmf"/><Relationship Id="rId11" Type="http://schemas.openxmlformats.org/officeDocument/2006/relationships/oleObject" Target="../embeddings/oleObject117.bin"/><Relationship Id="rId5" Type="http://schemas.openxmlformats.org/officeDocument/2006/relationships/oleObject" Target="../embeddings/oleObject114.bin"/><Relationship Id="rId15" Type="http://schemas.openxmlformats.org/officeDocument/2006/relationships/customXml" Target="../ink/ink43.xml"/><Relationship Id="rId10" Type="http://schemas.openxmlformats.org/officeDocument/2006/relationships/image" Target="../media/image116.emf"/><Relationship Id="rId4" Type="http://schemas.openxmlformats.org/officeDocument/2006/relationships/image" Target="../media/image113.emf"/><Relationship Id="rId9" Type="http://schemas.openxmlformats.org/officeDocument/2006/relationships/oleObject" Target="../embeddings/oleObject116.bin"/><Relationship Id="rId14" Type="http://schemas.openxmlformats.org/officeDocument/2006/relationships/image" Target="../media/image118.emf"/></Relationships>
</file>

<file path=ppt/slides/_rels/slide18.xml.rels><?xml version="1.0" encoding="UTF-8" standalone="yes"?>
<Relationships xmlns="http://schemas.openxmlformats.org/package/2006/relationships"><Relationship Id="rId8" Type="http://schemas.openxmlformats.org/officeDocument/2006/relationships/image" Target="../media/image121.wmf"/><Relationship Id="rId13" Type="http://schemas.openxmlformats.org/officeDocument/2006/relationships/oleObject" Target="../embeddings/oleObject124.bin"/><Relationship Id="rId3" Type="http://schemas.openxmlformats.org/officeDocument/2006/relationships/oleObject" Target="../embeddings/oleObject119.bin"/><Relationship Id="rId7" Type="http://schemas.openxmlformats.org/officeDocument/2006/relationships/oleObject" Target="../embeddings/oleObject121.bin"/><Relationship Id="rId12" Type="http://schemas.openxmlformats.org/officeDocument/2006/relationships/image" Target="../media/image123.wmf"/><Relationship Id="rId2" Type="http://schemas.openxmlformats.org/officeDocument/2006/relationships/notesSlide" Target="../notesSlides/notesSlide18.xml"/><Relationship Id="rId16" Type="http://schemas.openxmlformats.org/officeDocument/2006/relationships/image" Target="../media/image125.emf"/><Relationship Id="rId1" Type="http://schemas.openxmlformats.org/officeDocument/2006/relationships/slideLayout" Target="../slideLayouts/slideLayout7.xml"/><Relationship Id="rId6" Type="http://schemas.openxmlformats.org/officeDocument/2006/relationships/image" Target="../media/image120.wmf"/><Relationship Id="rId11" Type="http://schemas.openxmlformats.org/officeDocument/2006/relationships/oleObject" Target="../embeddings/oleObject123.bin"/><Relationship Id="rId5" Type="http://schemas.openxmlformats.org/officeDocument/2006/relationships/oleObject" Target="../embeddings/oleObject120.bin"/><Relationship Id="rId15" Type="http://schemas.openxmlformats.org/officeDocument/2006/relationships/oleObject" Target="../embeddings/oleObject125.bin"/><Relationship Id="rId10" Type="http://schemas.openxmlformats.org/officeDocument/2006/relationships/image" Target="../media/image122.png"/><Relationship Id="rId4" Type="http://schemas.openxmlformats.org/officeDocument/2006/relationships/image" Target="../media/image119.wmf"/><Relationship Id="rId9" Type="http://schemas.openxmlformats.org/officeDocument/2006/relationships/oleObject" Target="../embeddings/oleObject122.bin"/><Relationship Id="rId14" Type="http://schemas.openxmlformats.org/officeDocument/2006/relationships/image" Target="../media/image124.wmf"/></Relationships>
</file>

<file path=ppt/slides/_rels/slide19.xml.rels><?xml version="1.0" encoding="UTF-8" standalone="yes"?>
<Relationships xmlns="http://schemas.openxmlformats.org/package/2006/relationships"><Relationship Id="rId8" Type="http://schemas.openxmlformats.org/officeDocument/2006/relationships/image" Target="../media/image128.wmf"/><Relationship Id="rId13" Type="http://schemas.openxmlformats.org/officeDocument/2006/relationships/oleObject" Target="../embeddings/oleObject131.bin"/><Relationship Id="rId3" Type="http://schemas.openxmlformats.org/officeDocument/2006/relationships/oleObject" Target="../embeddings/oleObject126.bin"/><Relationship Id="rId7" Type="http://schemas.openxmlformats.org/officeDocument/2006/relationships/oleObject" Target="../embeddings/oleObject128.bin"/><Relationship Id="rId12" Type="http://schemas.openxmlformats.org/officeDocument/2006/relationships/image" Target="../media/image130.wmf"/><Relationship Id="rId2" Type="http://schemas.openxmlformats.org/officeDocument/2006/relationships/notesSlide" Target="../notesSlides/notesSlide19.xml"/><Relationship Id="rId16" Type="http://schemas.openxmlformats.org/officeDocument/2006/relationships/image" Target="../media/image132.wmf"/><Relationship Id="rId1" Type="http://schemas.openxmlformats.org/officeDocument/2006/relationships/slideLayout" Target="../slideLayouts/slideLayout7.xml"/><Relationship Id="rId6" Type="http://schemas.openxmlformats.org/officeDocument/2006/relationships/image" Target="../media/image127.wmf"/><Relationship Id="rId11" Type="http://schemas.openxmlformats.org/officeDocument/2006/relationships/oleObject" Target="../embeddings/oleObject130.bin"/><Relationship Id="rId5" Type="http://schemas.openxmlformats.org/officeDocument/2006/relationships/oleObject" Target="../embeddings/oleObject127.bin"/><Relationship Id="rId15" Type="http://schemas.openxmlformats.org/officeDocument/2006/relationships/oleObject" Target="../embeddings/oleObject132.bin"/><Relationship Id="rId10" Type="http://schemas.openxmlformats.org/officeDocument/2006/relationships/image" Target="../media/image129.wmf"/><Relationship Id="rId4" Type="http://schemas.openxmlformats.org/officeDocument/2006/relationships/image" Target="../media/image126.wmf"/><Relationship Id="rId9" Type="http://schemas.openxmlformats.org/officeDocument/2006/relationships/oleObject" Target="../embeddings/oleObject129.bin"/><Relationship Id="rId14" Type="http://schemas.openxmlformats.org/officeDocument/2006/relationships/image" Target="../media/image131.wmf"/></Relationships>
</file>

<file path=ppt/slides/_rels/slide2.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oleObject" Target="../embeddings/oleObject9.bin"/><Relationship Id="rId7" Type="http://schemas.openxmlformats.org/officeDocument/2006/relationships/oleObject" Target="../embeddings/oleObject6.bin"/><Relationship Id="rId12" Type="http://schemas.openxmlformats.org/officeDocument/2006/relationships/image" Target="../media/image8.wmf"/><Relationship Id="rId2" Type="http://schemas.openxmlformats.org/officeDocument/2006/relationships/notesSlide" Target="../notesSlides/notesSlide2.xml"/><Relationship Id="rId16" Type="http://schemas.openxmlformats.org/officeDocument/2006/relationships/image" Target="../media/image10.wmf"/><Relationship Id="rId1" Type="http://schemas.openxmlformats.org/officeDocument/2006/relationships/slideLayout" Target="../slideLayouts/slideLayout7.xml"/><Relationship Id="rId6" Type="http://schemas.openxmlformats.org/officeDocument/2006/relationships/image" Target="../media/image5.wmf"/><Relationship Id="rId11" Type="http://schemas.openxmlformats.org/officeDocument/2006/relationships/oleObject" Target="../embeddings/oleObject8.bin"/><Relationship Id="rId5" Type="http://schemas.openxmlformats.org/officeDocument/2006/relationships/oleObject" Target="../embeddings/oleObject5.bin"/><Relationship Id="rId15" Type="http://schemas.openxmlformats.org/officeDocument/2006/relationships/oleObject" Target="../embeddings/oleObject10.bin"/><Relationship Id="rId10" Type="http://schemas.openxmlformats.org/officeDocument/2006/relationships/image" Target="../media/image7.wmf"/><Relationship Id="rId4" Type="http://schemas.openxmlformats.org/officeDocument/2006/relationships/image" Target="../media/image11.png"/><Relationship Id="rId9" Type="http://schemas.openxmlformats.org/officeDocument/2006/relationships/oleObject" Target="../embeddings/oleObject7.bin"/><Relationship Id="rId14" Type="http://schemas.openxmlformats.org/officeDocument/2006/relationships/image" Target="../media/image9.wm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33.bin"/><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33.wmf"/></Relationships>
</file>

<file path=ppt/slides/_rels/slide21.xml.rels><?xml version="1.0" encoding="UTF-8" standalone="yes"?>
<Relationships xmlns="http://schemas.openxmlformats.org/package/2006/relationships"><Relationship Id="rId8" Type="http://schemas.openxmlformats.org/officeDocument/2006/relationships/image" Target="../media/image136.wmf"/><Relationship Id="rId13" Type="http://schemas.openxmlformats.org/officeDocument/2006/relationships/oleObject" Target="../embeddings/oleObject139.bin"/><Relationship Id="rId18" Type="http://schemas.openxmlformats.org/officeDocument/2006/relationships/image" Target="../media/image141.wmf"/><Relationship Id="rId3" Type="http://schemas.openxmlformats.org/officeDocument/2006/relationships/oleObject" Target="../embeddings/oleObject134.bin"/><Relationship Id="rId7" Type="http://schemas.openxmlformats.org/officeDocument/2006/relationships/oleObject" Target="../embeddings/oleObject136.bin"/><Relationship Id="rId12" Type="http://schemas.openxmlformats.org/officeDocument/2006/relationships/image" Target="../media/image138.wmf"/><Relationship Id="rId17" Type="http://schemas.openxmlformats.org/officeDocument/2006/relationships/oleObject" Target="../embeddings/oleObject141.bin"/><Relationship Id="rId2" Type="http://schemas.openxmlformats.org/officeDocument/2006/relationships/notesSlide" Target="../notesSlides/notesSlide21.xml"/><Relationship Id="rId16" Type="http://schemas.openxmlformats.org/officeDocument/2006/relationships/image" Target="../media/image140.wmf"/><Relationship Id="rId1" Type="http://schemas.openxmlformats.org/officeDocument/2006/relationships/slideLayout" Target="../slideLayouts/slideLayout7.xml"/><Relationship Id="rId6" Type="http://schemas.openxmlformats.org/officeDocument/2006/relationships/image" Target="../media/image135.wmf"/><Relationship Id="rId11" Type="http://schemas.openxmlformats.org/officeDocument/2006/relationships/oleObject" Target="../embeddings/oleObject138.bin"/><Relationship Id="rId5" Type="http://schemas.openxmlformats.org/officeDocument/2006/relationships/oleObject" Target="../embeddings/oleObject135.bin"/><Relationship Id="rId15" Type="http://schemas.openxmlformats.org/officeDocument/2006/relationships/oleObject" Target="../embeddings/oleObject140.bin"/><Relationship Id="rId10" Type="http://schemas.openxmlformats.org/officeDocument/2006/relationships/image" Target="../media/image137.wmf"/><Relationship Id="rId4" Type="http://schemas.openxmlformats.org/officeDocument/2006/relationships/image" Target="../media/image134.wmf"/><Relationship Id="rId9" Type="http://schemas.openxmlformats.org/officeDocument/2006/relationships/oleObject" Target="../embeddings/oleObject137.bin"/><Relationship Id="rId14" Type="http://schemas.openxmlformats.org/officeDocument/2006/relationships/image" Target="../media/image139.wmf"/></Relationships>
</file>

<file path=ppt/slides/_rels/slide22.xml.rels><?xml version="1.0" encoding="UTF-8" standalone="yes"?>
<Relationships xmlns="http://schemas.openxmlformats.org/package/2006/relationships"><Relationship Id="rId8" Type="http://schemas.openxmlformats.org/officeDocument/2006/relationships/image" Target="../media/image144.wmf"/><Relationship Id="rId13" Type="http://schemas.openxmlformats.org/officeDocument/2006/relationships/oleObject" Target="../embeddings/oleObject147.bin"/><Relationship Id="rId3" Type="http://schemas.openxmlformats.org/officeDocument/2006/relationships/oleObject" Target="../embeddings/oleObject142.bin"/><Relationship Id="rId7" Type="http://schemas.openxmlformats.org/officeDocument/2006/relationships/oleObject" Target="../embeddings/oleObject144.bin"/><Relationship Id="rId12" Type="http://schemas.openxmlformats.org/officeDocument/2006/relationships/image" Target="../media/image146.wmf"/><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43.wmf"/><Relationship Id="rId11" Type="http://schemas.openxmlformats.org/officeDocument/2006/relationships/oleObject" Target="../embeddings/oleObject146.bin"/><Relationship Id="rId5" Type="http://schemas.openxmlformats.org/officeDocument/2006/relationships/oleObject" Target="../embeddings/oleObject143.bin"/><Relationship Id="rId10" Type="http://schemas.openxmlformats.org/officeDocument/2006/relationships/image" Target="../media/image145.wmf"/><Relationship Id="rId4" Type="http://schemas.openxmlformats.org/officeDocument/2006/relationships/image" Target="../media/image142.wmf"/><Relationship Id="rId9" Type="http://schemas.openxmlformats.org/officeDocument/2006/relationships/oleObject" Target="../embeddings/oleObject145.bin"/><Relationship Id="rId14" Type="http://schemas.openxmlformats.org/officeDocument/2006/relationships/image" Target="../media/image147.wmf"/></Relationships>
</file>

<file path=ppt/slides/_rels/slide23.xml.rels><?xml version="1.0" encoding="UTF-8" standalone="yes"?>
<Relationships xmlns="http://schemas.openxmlformats.org/package/2006/relationships"><Relationship Id="rId8" Type="http://schemas.openxmlformats.org/officeDocument/2006/relationships/image" Target="../media/image150.wmf"/><Relationship Id="rId13" Type="http://schemas.openxmlformats.org/officeDocument/2006/relationships/oleObject" Target="../embeddings/oleObject153.bin"/><Relationship Id="rId3" Type="http://schemas.openxmlformats.org/officeDocument/2006/relationships/oleObject" Target="../embeddings/oleObject148.bin"/><Relationship Id="rId7" Type="http://schemas.openxmlformats.org/officeDocument/2006/relationships/oleObject" Target="../embeddings/oleObject150.bin"/><Relationship Id="rId12" Type="http://schemas.openxmlformats.org/officeDocument/2006/relationships/image" Target="../media/image152.wmf"/><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49.wmf"/><Relationship Id="rId11" Type="http://schemas.openxmlformats.org/officeDocument/2006/relationships/oleObject" Target="../embeddings/oleObject152.bin"/><Relationship Id="rId5" Type="http://schemas.openxmlformats.org/officeDocument/2006/relationships/oleObject" Target="../embeddings/oleObject149.bin"/><Relationship Id="rId10" Type="http://schemas.openxmlformats.org/officeDocument/2006/relationships/image" Target="../media/image151.wmf"/><Relationship Id="rId4" Type="http://schemas.openxmlformats.org/officeDocument/2006/relationships/image" Target="../media/image148.wmf"/><Relationship Id="rId9" Type="http://schemas.openxmlformats.org/officeDocument/2006/relationships/oleObject" Target="../embeddings/oleObject151.bin"/><Relationship Id="rId14" Type="http://schemas.openxmlformats.org/officeDocument/2006/relationships/image" Target="../media/image153.wmf"/></Relationships>
</file>

<file path=ppt/slides/_rels/slide24.xml.rels><?xml version="1.0" encoding="UTF-8" standalone="yes"?>
<Relationships xmlns="http://schemas.openxmlformats.org/package/2006/relationships"><Relationship Id="rId8" Type="http://schemas.openxmlformats.org/officeDocument/2006/relationships/image" Target="../media/image156.wmf"/><Relationship Id="rId13" Type="http://schemas.openxmlformats.org/officeDocument/2006/relationships/oleObject" Target="../embeddings/oleObject159.bin"/><Relationship Id="rId3" Type="http://schemas.openxmlformats.org/officeDocument/2006/relationships/oleObject" Target="../embeddings/oleObject154.bin"/><Relationship Id="rId7" Type="http://schemas.openxmlformats.org/officeDocument/2006/relationships/oleObject" Target="../embeddings/oleObject156.bin"/><Relationship Id="rId12" Type="http://schemas.openxmlformats.org/officeDocument/2006/relationships/image" Target="../media/image158.wmf"/><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55.wmf"/><Relationship Id="rId11" Type="http://schemas.openxmlformats.org/officeDocument/2006/relationships/oleObject" Target="../embeddings/oleObject158.bin"/><Relationship Id="rId5" Type="http://schemas.openxmlformats.org/officeDocument/2006/relationships/oleObject" Target="../embeddings/oleObject155.bin"/><Relationship Id="rId10" Type="http://schemas.openxmlformats.org/officeDocument/2006/relationships/image" Target="../media/image157.wmf"/><Relationship Id="rId4" Type="http://schemas.openxmlformats.org/officeDocument/2006/relationships/image" Target="../media/image154.wmf"/><Relationship Id="rId9" Type="http://schemas.openxmlformats.org/officeDocument/2006/relationships/oleObject" Target="../embeddings/oleObject157.bin"/><Relationship Id="rId14" Type="http://schemas.openxmlformats.org/officeDocument/2006/relationships/image" Target="../media/image159.wmf"/></Relationships>
</file>

<file path=ppt/slides/_rels/slide25.xml.rels><?xml version="1.0" encoding="UTF-8" standalone="yes"?>
<Relationships xmlns="http://schemas.openxmlformats.org/package/2006/relationships"><Relationship Id="rId8" Type="http://schemas.openxmlformats.org/officeDocument/2006/relationships/image" Target="../media/image162.png"/><Relationship Id="rId13" Type="http://schemas.openxmlformats.org/officeDocument/2006/relationships/oleObject" Target="../embeddings/oleObject165.bin"/><Relationship Id="rId18" Type="http://schemas.openxmlformats.org/officeDocument/2006/relationships/image" Target="../media/image167.wmf"/><Relationship Id="rId26" Type="http://schemas.openxmlformats.org/officeDocument/2006/relationships/oleObject" Target="../embeddings/oleObject168.bin"/><Relationship Id="rId3" Type="http://schemas.openxmlformats.org/officeDocument/2006/relationships/oleObject" Target="../embeddings/oleObject160.bin"/><Relationship Id="rId7" Type="http://schemas.openxmlformats.org/officeDocument/2006/relationships/oleObject" Target="../embeddings/oleObject162.bin"/><Relationship Id="rId12" Type="http://schemas.openxmlformats.org/officeDocument/2006/relationships/image" Target="../media/image164.png"/><Relationship Id="rId17" Type="http://schemas.openxmlformats.org/officeDocument/2006/relationships/oleObject" Target="../embeddings/oleObject167.bin"/><Relationship Id="rId25" Type="http://schemas.openxmlformats.org/officeDocument/2006/relationships/image" Target="../media/image146.png"/><Relationship Id="rId2" Type="http://schemas.openxmlformats.org/officeDocument/2006/relationships/notesSlide" Target="../notesSlides/notesSlide25.xml"/><Relationship Id="rId16" Type="http://schemas.openxmlformats.org/officeDocument/2006/relationships/image" Target="../media/image166.png"/><Relationship Id="rId29" Type="http://schemas.openxmlformats.org/officeDocument/2006/relationships/image" Target="../media/image169.emf"/><Relationship Id="rId1" Type="http://schemas.openxmlformats.org/officeDocument/2006/relationships/slideLayout" Target="../slideLayouts/slideLayout7.xml"/><Relationship Id="rId6" Type="http://schemas.openxmlformats.org/officeDocument/2006/relationships/image" Target="../media/image161.png"/><Relationship Id="rId11" Type="http://schemas.openxmlformats.org/officeDocument/2006/relationships/oleObject" Target="../embeddings/oleObject164.bin"/><Relationship Id="rId24" Type="http://schemas.openxmlformats.org/officeDocument/2006/relationships/customXml" Target="../ink/ink46.xml"/><Relationship Id="rId5" Type="http://schemas.openxmlformats.org/officeDocument/2006/relationships/oleObject" Target="../embeddings/oleObject161.bin"/><Relationship Id="rId15" Type="http://schemas.openxmlformats.org/officeDocument/2006/relationships/oleObject" Target="../embeddings/oleObject166.bin"/><Relationship Id="rId23" Type="http://schemas.openxmlformats.org/officeDocument/2006/relationships/image" Target="../media/image1450.png"/><Relationship Id="rId28" Type="http://schemas.openxmlformats.org/officeDocument/2006/relationships/oleObject" Target="../embeddings/oleObject169.bin"/><Relationship Id="rId10" Type="http://schemas.openxmlformats.org/officeDocument/2006/relationships/image" Target="../media/image163.wmf"/><Relationship Id="rId19" Type="http://schemas.openxmlformats.org/officeDocument/2006/relationships/customXml" Target="../ink/ink45.xml"/><Relationship Id="rId4" Type="http://schemas.openxmlformats.org/officeDocument/2006/relationships/image" Target="../media/image160.wmf"/><Relationship Id="rId9" Type="http://schemas.openxmlformats.org/officeDocument/2006/relationships/oleObject" Target="../embeddings/oleObject163.bin"/><Relationship Id="rId14" Type="http://schemas.openxmlformats.org/officeDocument/2006/relationships/image" Target="../media/image165.wmf"/><Relationship Id="rId27" Type="http://schemas.openxmlformats.org/officeDocument/2006/relationships/image" Target="../media/image168.wmf"/></Relationships>
</file>

<file path=ppt/slides/_rels/slide26.xml.rels><?xml version="1.0" encoding="UTF-8" standalone="yes"?>
<Relationships xmlns="http://schemas.openxmlformats.org/package/2006/relationships"><Relationship Id="rId8" Type="http://schemas.openxmlformats.org/officeDocument/2006/relationships/image" Target="../media/image172.png"/><Relationship Id="rId13" Type="http://schemas.openxmlformats.org/officeDocument/2006/relationships/image" Target="../media/image175.png"/><Relationship Id="rId3" Type="http://schemas.openxmlformats.org/officeDocument/2006/relationships/oleObject" Target="../embeddings/oleObject170.bin"/><Relationship Id="rId7" Type="http://schemas.openxmlformats.org/officeDocument/2006/relationships/oleObject" Target="../embeddings/oleObject172.bin"/><Relationship Id="rId12" Type="http://schemas.openxmlformats.org/officeDocument/2006/relationships/image" Target="../media/image174.wmf"/><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71.wmf"/><Relationship Id="rId11" Type="http://schemas.openxmlformats.org/officeDocument/2006/relationships/oleObject" Target="../embeddings/oleObject174.bin"/><Relationship Id="rId5" Type="http://schemas.openxmlformats.org/officeDocument/2006/relationships/oleObject" Target="../embeddings/oleObject171.bin"/><Relationship Id="rId10" Type="http://schemas.openxmlformats.org/officeDocument/2006/relationships/image" Target="../media/image173.png"/><Relationship Id="rId4" Type="http://schemas.openxmlformats.org/officeDocument/2006/relationships/image" Target="../media/image170.wmf"/><Relationship Id="rId9" Type="http://schemas.openxmlformats.org/officeDocument/2006/relationships/oleObject" Target="../embeddings/oleObject173.bin"/></Relationships>
</file>

<file path=ppt/slides/_rels/slide27.xml.rels><?xml version="1.0" encoding="UTF-8" standalone="yes"?>
<Relationships xmlns="http://schemas.openxmlformats.org/package/2006/relationships"><Relationship Id="rId13" Type="http://schemas.openxmlformats.org/officeDocument/2006/relationships/image" Target="../media/image1150.png"/><Relationship Id="rId18" Type="http://schemas.openxmlformats.org/officeDocument/2006/relationships/image" Target="../media/image179.wmf"/><Relationship Id="rId3" Type="http://schemas.openxmlformats.org/officeDocument/2006/relationships/oleObject" Target="../embeddings/oleObject175.bin"/><Relationship Id="rId21" Type="http://schemas.openxmlformats.org/officeDocument/2006/relationships/oleObject" Target="../embeddings/oleObject174.bin"/><Relationship Id="rId7" Type="http://schemas.openxmlformats.org/officeDocument/2006/relationships/customXml" Target="../ink/ink47.xml"/><Relationship Id="rId17" Type="http://schemas.openxmlformats.org/officeDocument/2006/relationships/oleObject" Target="../embeddings/oleObject178.bin"/><Relationship Id="rId2" Type="http://schemas.openxmlformats.org/officeDocument/2006/relationships/notesSlide" Target="../notesSlides/notesSlide27.xml"/><Relationship Id="rId16" Type="http://schemas.openxmlformats.org/officeDocument/2006/relationships/image" Target="../media/image178.png"/><Relationship Id="rId20" Type="http://schemas.openxmlformats.org/officeDocument/2006/relationships/image" Target="../media/image180.png"/><Relationship Id="rId1" Type="http://schemas.openxmlformats.org/officeDocument/2006/relationships/slideLayout" Target="../slideLayouts/slideLayout7.xml"/><Relationship Id="rId6" Type="http://schemas.openxmlformats.org/officeDocument/2006/relationships/image" Target="../media/image177.wmf"/><Relationship Id="rId5" Type="http://schemas.openxmlformats.org/officeDocument/2006/relationships/oleObject" Target="../embeddings/oleObject176.bin"/><Relationship Id="rId15" Type="http://schemas.openxmlformats.org/officeDocument/2006/relationships/oleObject" Target="../embeddings/oleObject177.bin"/><Relationship Id="rId19" Type="http://schemas.openxmlformats.org/officeDocument/2006/relationships/oleObject" Target="../embeddings/oleObject179.bin"/><Relationship Id="rId4" Type="http://schemas.openxmlformats.org/officeDocument/2006/relationships/image" Target="../media/image176.wmf"/><Relationship Id="rId14" Type="http://schemas.openxmlformats.org/officeDocument/2006/relationships/customXml" Target="../ink/ink48.xml"/><Relationship Id="rId22" Type="http://schemas.openxmlformats.org/officeDocument/2006/relationships/image" Target="../media/image174.wmf"/></Relationships>
</file>

<file path=ppt/slides/_rels/slide28.xml.rels><?xml version="1.0" encoding="UTF-8" standalone="yes"?>
<Relationships xmlns="http://schemas.openxmlformats.org/package/2006/relationships"><Relationship Id="rId8" Type="http://schemas.openxmlformats.org/officeDocument/2006/relationships/image" Target="../media/image183.wmf"/><Relationship Id="rId13" Type="http://schemas.openxmlformats.org/officeDocument/2006/relationships/oleObject" Target="../embeddings/oleObject185.bin"/><Relationship Id="rId18" Type="http://schemas.openxmlformats.org/officeDocument/2006/relationships/image" Target="../media/image188.wmf"/><Relationship Id="rId3" Type="http://schemas.openxmlformats.org/officeDocument/2006/relationships/oleObject" Target="../embeddings/oleObject180.bin"/><Relationship Id="rId7" Type="http://schemas.openxmlformats.org/officeDocument/2006/relationships/oleObject" Target="../embeddings/oleObject182.bin"/><Relationship Id="rId12" Type="http://schemas.openxmlformats.org/officeDocument/2006/relationships/image" Target="../media/image185.wmf"/><Relationship Id="rId17" Type="http://schemas.openxmlformats.org/officeDocument/2006/relationships/oleObject" Target="../embeddings/oleObject187.bin"/><Relationship Id="rId2" Type="http://schemas.openxmlformats.org/officeDocument/2006/relationships/notesSlide" Target="../notesSlides/notesSlide28.xml"/><Relationship Id="rId16" Type="http://schemas.openxmlformats.org/officeDocument/2006/relationships/image" Target="../media/image187.wmf"/><Relationship Id="rId1" Type="http://schemas.openxmlformats.org/officeDocument/2006/relationships/slideLayout" Target="../slideLayouts/slideLayout7.xml"/><Relationship Id="rId6" Type="http://schemas.openxmlformats.org/officeDocument/2006/relationships/image" Target="../media/image182.wmf"/><Relationship Id="rId11" Type="http://schemas.openxmlformats.org/officeDocument/2006/relationships/oleObject" Target="../embeddings/oleObject184.bin"/><Relationship Id="rId5" Type="http://schemas.openxmlformats.org/officeDocument/2006/relationships/oleObject" Target="../embeddings/oleObject181.bin"/><Relationship Id="rId15" Type="http://schemas.openxmlformats.org/officeDocument/2006/relationships/oleObject" Target="../embeddings/oleObject186.bin"/><Relationship Id="rId10" Type="http://schemas.openxmlformats.org/officeDocument/2006/relationships/image" Target="../media/image184.wmf"/><Relationship Id="rId4" Type="http://schemas.openxmlformats.org/officeDocument/2006/relationships/image" Target="../media/image181.wmf"/><Relationship Id="rId9" Type="http://schemas.openxmlformats.org/officeDocument/2006/relationships/oleObject" Target="../embeddings/oleObject183.bin"/><Relationship Id="rId14" Type="http://schemas.openxmlformats.org/officeDocument/2006/relationships/image" Target="../media/image186.wmf"/></Relationships>
</file>

<file path=ppt/slides/_rels/slide29.xml.rels><?xml version="1.0" encoding="UTF-8" standalone="yes"?>
<Relationships xmlns="http://schemas.openxmlformats.org/package/2006/relationships"><Relationship Id="rId8" Type="http://schemas.openxmlformats.org/officeDocument/2006/relationships/image" Target="../media/image191.wmf"/><Relationship Id="rId3" Type="http://schemas.openxmlformats.org/officeDocument/2006/relationships/oleObject" Target="../embeddings/oleObject188.bin"/><Relationship Id="rId7" Type="http://schemas.openxmlformats.org/officeDocument/2006/relationships/oleObject" Target="../embeddings/oleObject190.bin"/><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90.wmf"/><Relationship Id="rId5" Type="http://schemas.openxmlformats.org/officeDocument/2006/relationships/oleObject" Target="../embeddings/oleObject189.bin"/><Relationship Id="rId10" Type="http://schemas.openxmlformats.org/officeDocument/2006/relationships/image" Target="../media/image192.wmf"/><Relationship Id="rId4" Type="http://schemas.openxmlformats.org/officeDocument/2006/relationships/image" Target="../media/image189.wmf"/><Relationship Id="rId9" Type="http://schemas.openxmlformats.org/officeDocument/2006/relationships/oleObject" Target="../embeddings/oleObject191.bin"/></Relationships>
</file>

<file path=ppt/slides/_rels/slide3.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16.bin"/><Relationship Id="rId3" Type="http://schemas.openxmlformats.org/officeDocument/2006/relationships/oleObject" Target="../embeddings/oleObject11.bin"/><Relationship Id="rId7" Type="http://schemas.openxmlformats.org/officeDocument/2006/relationships/oleObject" Target="../embeddings/oleObject13.bin"/><Relationship Id="rId12" Type="http://schemas.openxmlformats.org/officeDocument/2006/relationships/image" Target="../media/image15.emf"/><Relationship Id="rId17" Type="http://schemas.openxmlformats.org/officeDocument/2006/relationships/customXml" Target="../ink/ink1.xml"/><Relationship Id="rId2" Type="http://schemas.openxmlformats.org/officeDocument/2006/relationships/notesSlide" Target="../notesSlides/notesSlide3.xml"/><Relationship Id="rId16" Type="http://schemas.openxmlformats.org/officeDocument/2006/relationships/image" Target="../media/image17.wmf"/><Relationship Id="rId1" Type="http://schemas.openxmlformats.org/officeDocument/2006/relationships/slideLayout" Target="../slideLayouts/slideLayout7.xml"/><Relationship Id="rId6" Type="http://schemas.openxmlformats.org/officeDocument/2006/relationships/image" Target="../media/image12.wmf"/><Relationship Id="rId11" Type="http://schemas.openxmlformats.org/officeDocument/2006/relationships/oleObject" Target="../embeddings/oleObject15.bin"/><Relationship Id="rId5" Type="http://schemas.openxmlformats.org/officeDocument/2006/relationships/oleObject" Target="../embeddings/oleObject12.bin"/><Relationship Id="rId15" Type="http://schemas.openxmlformats.org/officeDocument/2006/relationships/oleObject" Target="../embeddings/oleObject17.bin"/><Relationship Id="rId10" Type="http://schemas.openxmlformats.org/officeDocument/2006/relationships/image" Target="../media/image14.wmf"/><Relationship Id="rId19" Type="http://schemas.openxmlformats.org/officeDocument/2006/relationships/image" Target="../media/image19.png"/><Relationship Id="rId4" Type="http://schemas.openxmlformats.org/officeDocument/2006/relationships/image" Target="../media/image11.wmf"/><Relationship Id="rId9" Type="http://schemas.openxmlformats.org/officeDocument/2006/relationships/oleObject" Target="../embeddings/oleObject14.bin"/><Relationship Id="rId14" Type="http://schemas.openxmlformats.org/officeDocument/2006/relationships/image" Target="../media/image16.wmf"/></Relationships>
</file>

<file path=ppt/slides/_rels/slide30.xml.rels><?xml version="1.0" encoding="UTF-8" standalone="yes"?>
<Relationships xmlns="http://schemas.openxmlformats.org/package/2006/relationships"><Relationship Id="rId8" Type="http://schemas.openxmlformats.org/officeDocument/2006/relationships/image" Target="../media/image195.wmf"/><Relationship Id="rId13" Type="http://schemas.openxmlformats.org/officeDocument/2006/relationships/image" Target="../media/image1780.png"/><Relationship Id="rId3" Type="http://schemas.openxmlformats.org/officeDocument/2006/relationships/oleObject" Target="../embeddings/oleObject192.bin"/><Relationship Id="rId7" Type="http://schemas.openxmlformats.org/officeDocument/2006/relationships/oleObject" Target="../embeddings/oleObject194.bin"/><Relationship Id="rId17" Type="http://schemas.openxmlformats.org/officeDocument/2006/relationships/image" Target="../media/image198.wmf"/><Relationship Id="rId2" Type="http://schemas.openxmlformats.org/officeDocument/2006/relationships/notesSlide" Target="../notesSlides/notesSlide30.xml"/><Relationship Id="rId16" Type="http://schemas.openxmlformats.org/officeDocument/2006/relationships/oleObject" Target="../embeddings/oleObject197.bin"/><Relationship Id="rId1" Type="http://schemas.openxmlformats.org/officeDocument/2006/relationships/slideLayout" Target="../slideLayouts/slideLayout7.xml"/><Relationship Id="rId6" Type="http://schemas.openxmlformats.org/officeDocument/2006/relationships/image" Target="../media/image194.wmf"/><Relationship Id="rId11" Type="http://schemas.openxmlformats.org/officeDocument/2006/relationships/customXml" Target="../ink/ink49.xml"/><Relationship Id="rId5" Type="http://schemas.openxmlformats.org/officeDocument/2006/relationships/oleObject" Target="../embeddings/oleObject193.bin"/><Relationship Id="rId15" Type="http://schemas.openxmlformats.org/officeDocument/2006/relationships/image" Target="../media/image197.wmf"/><Relationship Id="rId10" Type="http://schemas.openxmlformats.org/officeDocument/2006/relationships/image" Target="../media/image196.wmf"/><Relationship Id="rId4" Type="http://schemas.openxmlformats.org/officeDocument/2006/relationships/image" Target="../media/image193.emf"/><Relationship Id="rId9" Type="http://schemas.openxmlformats.org/officeDocument/2006/relationships/oleObject" Target="../embeddings/oleObject195.bin"/><Relationship Id="rId14" Type="http://schemas.openxmlformats.org/officeDocument/2006/relationships/oleObject" Target="../embeddings/oleObject196.bin"/></Relationships>
</file>

<file path=ppt/slides/_rels/slide4.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customXml" Target="../ink/ink2.xml"/><Relationship Id="rId18" Type="http://schemas.openxmlformats.org/officeDocument/2006/relationships/image" Target="../media/image25.png"/><Relationship Id="rId26" Type="http://schemas.openxmlformats.org/officeDocument/2006/relationships/customXml" Target="../ink/ink6.xml"/><Relationship Id="rId3" Type="http://schemas.openxmlformats.org/officeDocument/2006/relationships/oleObject" Target="../embeddings/oleObject18.bin"/><Relationship Id="rId34" Type="http://schemas.openxmlformats.org/officeDocument/2006/relationships/customXml" Target="../ink/ink9.xml"/><Relationship Id="rId7" Type="http://schemas.openxmlformats.org/officeDocument/2006/relationships/oleObject" Target="../embeddings/oleObject20.bin"/><Relationship Id="rId12" Type="http://schemas.openxmlformats.org/officeDocument/2006/relationships/image" Target="../media/image22.wmf"/><Relationship Id="rId17" Type="http://schemas.openxmlformats.org/officeDocument/2006/relationships/customXml" Target="../ink/ink4.xml"/><Relationship Id="rId25" Type="http://schemas.openxmlformats.org/officeDocument/2006/relationships/image" Target="../media/image28.png"/><Relationship Id="rId33" Type="http://schemas.openxmlformats.org/officeDocument/2006/relationships/image" Target="../media/image30.png"/><Relationship Id="rId2" Type="http://schemas.openxmlformats.org/officeDocument/2006/relationships/notesSlide" Target="../notesSlides/notesSlide4.xml"/><Relationship Id="rId16" Type="http://schemas.openxmlformats.org/officeDocument/2006/relationships/image" Target="../media/image24.png"/><Relationship Id="rId29" Type="http://schemas.openxmlformats.org/officeDocument/2006/relationships/image" Target="../media/image23.wmf"/><Relationship Id="rId1" Type="http://schemas.openxmlformats.org/officeDocument/2006/relationships/slideLayout" Target="../slideLayouts/slideLayout7.xml"/><Relationship Id="rId6" Type="http://schemas.openxmlformats.org/officeDocument/2006/relationships/image" Target="../media/image19.wmf"/><Relationship Id="rId11" Type="http://schemas.openxmlformats.org/officeDocument/2006/relationships/oleObject" Target="../embeddings/oleObject22.bin"/><Relationship Id="rId32" Type="http://schemas.openxmlformats.org/officeDocument/2006/relationships/customXml" Target="../ink/ink8.xml"/><Relationship Id="rId5" Type="http://schemas.openxmlformats.org/officeDocument/2006/relationships/oleObject" Target="../embeddings/oleObject19.bin"/><Relationship Id="rId15" Type="http://schemas.openxmlformats.org/officeDocument/2006/relationships/customXml" Target="../ink/ink3.xml"/><Relationship Id="rId28" Type="http://schemas.openxmlformats.org/officeDocument/2006/relationships/oleObject" Target="../embeddings/oleObject23.bin"/><Relationship Id="rId10" Type="http://schemas.openxmlformats.org/officeDocument/2006/relationships/image" Target="../media/image21.wmf"/><Relationship Id="rId19" Type="http://schemas.openxmlformats.org/officeDocument/2006/relationships/customXml" Target="../ink/ink5.xml"/><Relationship Id="rId31" Type="http://schemas.openxmlformats.org/officeDocument/2006/relationships/image" Target="../media/image27.png"/><Relationship Id="rId4" Type="http://schemas.openxmlformats.org/officeDocument/2006/relationships/image" Target="../media/image18.wmf"/><Relationship Id="rId9" Type="http://schemas.openxmlformats.org/officeDocument/2006/relationships/oleObject" Target="../embeddings/oleObject21.bin"/><Relationship Id="rId14" Type="http://schemas.openxmlformats.org/officeDocument/2006/relationships/image" Target="../media/image23.png"/><Relationship Id="rId27" Type="http://schemas.openxmlformats.org/officeDocument/2006/relationships/image" Target="../media/image29.png"/><Relationship Id="rId30" Type="http://schemas.openxmlformats.org/officeDocument/2006/relationships/customXml" Target="../ink/ink7.xml"/><Relationship Id="rId35" Type="http://schemas.openxmlformats.org/officeDocument/2006/relationships/image" Target="../media/image31.png"/></Relationships>
</file>

<file path=ppt/slides/_rels/slide5.xml.rels><?xml version="1.0" encoding="UTF-8" standalone="yes"?>
<Relationships xmlns="http://schemas.openxmlformats.org/package/2006/relationships"><Relationship Id="rId13" Type="http://schemas.openxmlformats.org/officeDocument/2006/relationships/image" Target="../media/image33.png"/><Relationship Id="rId18" Type="http://schemas.openxmlformats.org/officeDocument/2006/relationships/customXml" Target="../ink/ink14.xml"/><Relationship Id="rId26" Type="http://schemas.openxmlformats.org/officeDocument/2006/relationships/customXml" Target="../ink/ink15.xml"/><Relationship Id="rId39" Type="http://schemas.openxmlformats.org/officeDocument/2006/relationships/image" Target="../media/image29.wmf"/><Relationship Id="rId3" Type="http://schemas.openxmlformats.org/officeDocument/2006/relationships/customXml" Target="../ink/ink10.xml"/><Relationship Id="rId34" Type="http://schemas.openxmlformats.org/officeDocument/2006/relationships/oleObject" Target="../embeddings/oleObject27.bin"/><Relationship Id="rId7" Type="http://schemas.openxmlformats.org/officeDocument/2006/relationships/image" Target="../media/image32.png"/><Relationship Id="rId12" Type="http://schemas.openxmlformats.org/officeDocument/2006/relationships/customXml" Target="../ink/ink12.xml"/><Relationship Id="rId17" Type="http://schemas.openxmlformats.org/officeDocument/2006/relationships/image" Target="../media/image26.wmf"/><Relationship Id="rId25" Type="http://schemas.openxmlformats.org/officeDocument/2006/relationships/image" Target="../media/image40.png"/><Relationship Id="rId33" Type="http://schemas.openxmlformats.org/officeDocument/2006/relationships/image" Target="../media/image44.png"/><Relationship Id="rId38" Type="http://schemas.openxmlformats.org/officeDocument/2006/relationships/oleObject" Target="../embeddings/oleObject29.bin"/><Relationship Id="rId2" Type="http://schemas.openxmlformats.org/officeDocument/2006/relationships/notesSlide" Target="../notesSlides/notesSlide5.xml"/><Relationship Id="rId16" Type="http://schemas.openxmlformats.org/officeDocument/2006/relationships/oleObject" Target="../embeddings/oleObject26.bin"/><Relationship Id="rId29" Type="http://schemas.openxmlformats.org/officeDocument/2006/relationships/image" Target="../media/image35.png"/><Relationship Id="rId41" Type="http://schemas.openxmlformats.org/officeDocument/2006/relationships/image" Target="../media/image30.wmf"/><Relationship Id="rId1" Type="http://schemas.openxmlformats.org/officeDocument/2006/relationships/slideLayout" Target="../slideLayouts/slideLayout7.xml"/><Relationship Id="rId6" Type="http://schemas.openxmlformats.org/officeDocument/2006/relationships/customXml" Target="../ink/ink11.xml"/><Relationship Id="rId11" Type="http://schemas.openxmlformats.org/officeDocument/2006/relationships/image" Target="../media/image25.wmf"/><Relationship Id="rId32" Type="http://schemas.openxmlformats.org/officeDocument/2006/relationships/customXml" Target="../ink/ink18.xml"/><Relationship Id="rId37" Type="http://schemas.openxmlformats.org/officeDocument/2006/relationships/image" Target="../media/image28.wmf"/><Relationship Id="rId40" Type="http://schemas.openxmlformats.org/officeDocument/2006/relationships/oleObject" Target="../embeddings/oleObject30.bin"/><Relationship Id="rId5" Type="http://schemas.openxmlformats.org/officeDocument/2006/relationships/image" Target="../media/image311.png"/><Relationship Id="rId15" Type="http://schemas.openxmlformats.org/officeDocument/2006/relationships/image" Target="../media/image34.png"/><Relationship Id="rId28" Type="http://schemas.openxmlformats.org/officeDocument/2006/relationships/customXml" Target="../ink/ink16.xml"/><Relationship Id="rId36" Type="http://schemas.openxmlformats.org/officeDocument/2006/relationships/oleObject" Target="../embeddings/oleObject28.bin"/><Relationship Id="rId10" Type="http://schemas.openxmlformats.org/officeDocument/2006/relationships/oleObject" Target="../embeddings/oleObject25.bin"/><Relationship Id="rId31" Type="http://schemas.openxmlformats.org/officeDocument/2006/relationships/image" Target="../media/image36.png"/><Relationship Id="rId9" Type="http://schemas.openxmlformats.org/officeDocument/2006/relationships/image" Target="../media/image24.wmf"/><Relationship Id="rId14" Type="http://schemas.openxmlformats.org/officeDocument/2006/relationships/customXml" Target="../ink/ink13.xml"/><Relationship Id="rId27" Type="http://schemas.openxmlformats.org/officeDocument/2006/relationships/image" Target="../media/image41.png"/><Relationship Id="rId30" Type="http://schemas.openxmlformats.org/officeDocument/2006/relationships/customXml" Target="../ink/ink17.xml"/><Relationship Id="rId35" Type="http://schemas.openxmlformats.org/officeDocument/2006/relationships/image" Target="../media/image27.wmf"/><Relationship Id="rId8" Type="http://schemas.openxmlformats.org/officeDocument/2006/relationships/oleObject" Target="../embeddings/oleObject24.bin"/></Relationships>
</file>

<file path=ppt/slides/_rels/slide6.xml.rels><?xml version="1.0" encoding="UTF-8" standalone="yes"?>
<Relationships xmlns="http://schemas.openxmlformats.org/package/2006/relationships"><Relationship Id="rId13" Type="http://schemas.openxmlformats.org/officeDocument/2006/relationships/oleObject" Target="../embeddings/oleObject34.bin"/><Relationship Id="rId18" Type="http://schemas.openxmlformats.org/officeDocument/2006/relationships/image" Target="../media/image43.png"/><Relationship Id="rId26" Type="http://schemas.openxmlformats.org/officeDocument/2006/relationships/image" Target="../media/image47.png"/><Relationship Id="rId3" Type="http://schemas.openxmlformats.org/officeDocument/2006/relationships/oleObject" Target="../embeddings/oleObject31.bin"/><Relationship Id="rId21" Type="http://schemas.openxmlformats.org/officeDocument/2006/relationships/customXml" Target="../ink/ink23.xml"/><Relationship Id="rId34" Type="http://schemas.openxmlformats.org/officeDocument/2006/relationships/image" Target="../media/image37.emf"/><Relationship Id="rId7" Type="http://schemas.openxmlformats.org/officeDocument/2006/relationships/customXml" Target="../ink/ink19.xml"/><Relationship Id="rId12" Type="http://schemas.openxmlformats.org/officeDocument/2006/relationships/image" Target="../media/image33.wmf"/><Relationship Id="rId17" Type="http://schemas.openxmlformats.org/officeDocument/2006/relationships/customXml" Target="../ink/ink22.xml"/><Relationship Id="rId25" Type="http://schemas.openxmlformats.org/officeDocument/2006/relationships/customXml" Target="../ink/ink25.xml"/><Relationship Id="rId33" Type="http://schemas.openxmlformats.org/officeDocument/2006/relationships/oleObject" Target="../embeddings/oleObject37.bin"/><Relationship Id="rId2" Type="http://schemas.openxmlformats.org/officeDocument/2006/relationships/notesSlide" Target="../notesSlides/notesSlide6.xml"/><Relationship Id="rId16" Type="http://schemas.openxmlformats.org/officeDocument/2006/relationships/image" Target="../media/image42.png"/><Relationship Id="rId20" Type="http://schemas.openxmlformats.org/officeDocument/2006/relationships/image" Target="../media/image35.wmf"/><Relationship Id="rId29" Type="http://schemas.openxmlformats.org/officeDocument/2006/relationships/customXml" Target="../ink/ink27.xml"/><Relationship Id="rId1" Type="http://schemas.openxmlformats.org/officeDocument/2006/relationships/slideLayout" Target="../slideLayouts/slideLayout7.xml"/><Relationship Id="rId6" Type="http://schemas.openxmlformats.org/officeDocument/2006/relationships/image" Target="../media/image32.wmf"/><Relationship Id="rId11" Type="http://schemas.openxmlformats.org/officeDocument/2006/relationships/oleObject" Target="../embeddings/oleObject33.bin"/><Relationship Id="rId24" Type="http://schemas.openxmlformats.org/officeDocument/2006/relationships/image" Target="../media/image46.png"/><Relationship Id="rId32" Type="http://schemas.openxmlformats.org/officeDocument/2006/relationships/image" Target="../media/image36.wmf"/><Relationship Id="rId5" Type="http://schemas.openxmlformats.org/officeDocument/2006/relationships/oleObject" Target="../embeddings/oleObject32.bin"/><Relationship Id="rId15" Type="http://schemas.openxmlformats.org/officeDocument/2006/relationships/customXml" Target="../ink/ink21.xml"/><Relationship Id="rId23" Type="http://schemas.openxmlformats.org/officeDocument/2006/relationships/customXml" Target="../ink/ink24.xml"/><Relationship Id="rId28" Type="http://schemas.openxmlformats.org/officeDocument/2006/relationships/image" Target="../media/image48.png"/><Relationship Id="rId10" Type="http://schemas.openxmlformats.org/officeDocument/2006/relationships/image" Target="../media/image38.png"/><Relationship Id="rId19" Type="http://schemas.openxmlformats.org/officeDocument/2006/relationships/oleObject" Target="../embeddings/oleObject35.bin"/><Relationship Id="rId31" Type="http://schemas.openxmlformats.org/officeDocument/2006/relationships/oleObject" Target="../embeddings/oleObject36.bin"/><Relationship Id="rId4" Type="http://schemas.openxmlformats.org/officeDocument/2006/relationships/image" Target="../media/image31.wmf"/><Relationship Id="rId9" Type="http://schemas.openxmlformats.org/officeDocument/2006/relationships/customXml" Target="../ink/ink20.xml"/><Relationship Id="rId14" Type="http://schemas.openxmlformats.org/officeDocument/2006/relationships/image" Target="../media/image34.wmf"/><Relationship Id="rId22" Type="http://schemas.openxmlformats.org/officeDocument/2006/relationships/image" Target="../media/image45.png"/><Relationship Id="rId27" Type="http://schemas.openxmlformats.org/officeDocument/2006/relationships/customXml" Target="../ink/ink26.xml"/><Relationship Id="rId30" Type="http://schemas.openxmlformats.org/officeDocument/2006/relationships/image" Target="../media/image49.png"/><Relationship Id="rId8" Type="http://schemas.openxmlformats.org/officeDocument/2006/relationships/image" Target="../media/image37.png"/></Relationships>
</file>

<file path=ppt/slides/_rels/slide7.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oleObject41.bin"/><Relationship Id="rId18" Type="http://schemas.openxmlformats.org/officeDocument/2006/relationships/image" Target="../media/image43.wmf"/><Relationship Id="rId3" Type="http://schemas.openxmlformats.org/officeDocument/2006/relationships/oleObject" Target="../embeddings/oleObject38.bin"/><Relationship Id="rId7" Type="http://schemas.openxmlformats.org/officeDocument/2006/relationships/oleObject" Target="../embeddings/oleObject39.bin"/><Relationship Id="rId12" Type="http://schemas.openxmlformats.org/officeDocument/2006/relationships/image" Target="../media/image260.png"/><Relationship Id="rId17" Type="http://schemas.openxmlformats.org/officeDocument/2006/relationships/oleObject" Target="../embeddings/oleObject43.bin"/><Relationship Id="rId2" Type="http://schemas.openxmlformats.org/officeDocument/2006/relationships/notesSlide" Target="../notesSlides/notesSlide7.xml"/><Relationship Id="rId16" Type="http://schemas.openxmlformats.org/officeDocument/2006/relationships/image" Target="../media/image42.wmf"/><Relationship Id="rId20" Type="http://schemas.openxmlformats.org/officeDocument/2006/relationships/image" Target="../media/image44.emf"/><Relationship Id="rId1" Type="http://schemas.openxmlformats.org/officeDocument/2006/relationships/slideLayout" Target="../slideLayouts/slideLayout7.xml"/><Relationship Id="rId6" Type="http://schemas.openxmlformats.org/officeDocument/2006/relationships/image" Target="../media/image250.png"/><Relationship Id="rId11" Type="http://schemas.openxmlformats.org/officeDocument/2006/relationships/customXml" Target="../ink/ink28.xml"/><Relationship Id="rId15" Type="http://schemas.openxmlformats.org/officeDocument/2006/relationships/oleObject" Target="../embeddings/oleObject42.bin"/><Relationship Id="rId10" Type="http://schemas.openxmlformats.org/officeDocument/2006/relationships/image" Target="../media/image40.wmf"/><Relationship Id="rId19" Type="http://schemas.openxmlformats.org/officeDocument/2006/relationships/oleObject" Target="../embeddings/oleObject44.bin"/><Relationship Id="rId4" Type="http://schemas.openxmlformats.org/officeDocument/2006/relationships/image" Target="../media/image38.wmf"/><Relationship Id="rId9" Type="http://schemas.openxmlformats.org/officeDocument/2006/relationships/oleObject" Target="../embeddings/oleObject40.bin"/><Relationship Id="rId14" Type="http://schemas.openxmlformats.org/officeDocument/2006/relationships/image" Target="../media/image41.wmf"/></Relationships>
</file>

<file path=ppt/slides/_rels/slide8.xml.rels><?xml version="1.0" encoding="UTF-8" standalone="yes"?>
<Relationships xmlns="http://schemas.openxmlformats.org/package/2006/relationships"><Relationship Id="rId8" Type="http://schemas.openxmlformats.org/officeDocument/2006/relationships/image" Target="../media/image46.wmf"/><Relationship Id="rId13" Type="http://schemas.openxmlformats.org/officeDocument/2006/relationships/oleObject" Target="../embeddings/oleObject49.bin"/><Relationship Id="rId18" Type="http://schemas.openxmlformats.org/officeDocument/2006/relationships/image" Target="../media/image310.png"/><Relationship Id="rId3" Type="http://schemas.openxmlformats.org/officeDocument/2006/relationships/oleObject" Target="../embeddings/oleObject45.bin"/><Relationship Id="rId21" Type="http://schemas.openxmlformats.org/officeDocument/2006/relationships/oleObject" Target="../embeddings/oleObject51.bin"/><Relationship Id="rId7" Type="http://schemas.openxmlformats.org/officeDocument/2006/relationships/oleObject" Target="../embeddings/oleObject46.bin"/><Relationship Id="rId12" Type="http://schemas.openxmlformats.org/officeDocument/2006/relationships/image" Target="../media/image48.wmf"/><Relationship Id="rId17" Type="http://schemas.openxmlformats.org/officeDocument/2006/relationships/customXml" Target="../ink/ink30.xml"/><Relationship Id="rId2" Type="http://schemas.openxmlformats.org/officeDocument/2006/relationships/notesSlide" Target="../notesSlides/notesSlide8.xml"/><Relationship Id="rId16" Type="http://schemas.openxmlformats.org/officeDocument/2006/relationships/image" Target="../media/image300.png"/><Relationship Id="rId20" Type="http://schemas.openxmlformats.org/officeDocument/2006/relationships/image" Target="../media/image50.wmf"/><Relationship Id="rId1" Type="http://schemas.openxmlformats.org/officeDocument/2006/relationships/slideLayout" Target="../slideLayouts/slideLayout7.xml"/><Relationship Id="rId6" Type="http://schemas.openxmlformats.org/officeDocument/2006/relationships/image" Target="../media/image301.png"/><Relationship Id="rId11" Type="http://schemas.openxmlformats.org/officeDocument/2006/relationships/oleObject" Target="../embeddings/oleObject48.bin"/><Relationship Id="rId24" Type="http://schemas.openxmlformats.org/officeDocument/2006/relationships/image" Target="../media/image52.emf"/><Relationship Id="rId15" Type="http://schemas.openxmlformats.org/officeDocument/2006/relationships/customXml" Target="../ink/ink29.xml"/><Relationship Id="rId23" Type="http://schemas.openxmlformats.org/officeDocument/2006/relationships/oleObject" Target="../embeddings/oleObject52.bin"/><Relationship Id="rId10" Type="http://schemas.openxmlformats.org/officeDocument/2006/relationships/image" Target="../media/image47.wmf"/><Relationship Id="rId19" Type="http://schemas.openxmlformats.org/officeDocument/2006/relationships/oleObject" Target="../embeddings/oleObject50.bin"/><Relationship Id="rId4" Type="http://schemas.openxmlformats.org/officeDocument/2006/relationships/image" Target="../media/image45.emf"/><Relationship Id="rId9" Type="http://schemas.openxmlformats.org/officeDocument/2006/relationships/oleObject" Target="../embeddings/oleObject47.bin"/><Relationship Id="rId14" Type="http://schemas.openxmlformats.org/officeDocument/2006/relationships/image" Target="../media/image49.wmf"/><Relationship Id="rId22" Type="http://schemas.openxmlformats.org/officeDocument/2006/relationships/image" Target="../media/image51.emf"/></Relationships>
</file>

<file path=ppt/slides/_rels/slide9.xml.rels><?xml version="1.0" encoding="UTF-8" standalone="yes"?>
<Relationships xmlns="http://schemas.openxmlformats.org/package/2006/relationships"><Relationship Id="rId8" Type="http://schemas.openxmlformats.org/officeDocument/2006/relationships/image" Target="../media/image54.wmf"/><Relationship Id="rId13" Type="http://schemas.openxmlformats.org/officeDocument/2006/relationships/oleObject" Target="../embeddings/oleObject57.bin"/><Relationship Id="rId18" Type="http://schemas.openxmlformats.org/officeDocument/2006/relationships/image" Target="../media/image310.png"/><Relationship Id="rId3" Type="http://schemas.openxmlformats.org/officeDocument/2006/relationships/oleObject" Target="../embeddings/oleObject53.bin"/><Relationship Id="rId21" Type="http://schemas.openxmlformats.org/officeDocument/2006/relationships/oleObject" Target="../embeddings/oleObject59.bin"/><Relationship Id="rId7" Type="http://schemas.openxmlformats.org/officeDocument/2006/relationships/oleObject" Target="../embeddings/oleObject54.bin"/><Relationship Id="rId12" Type="http://schemas.openxmlformats.org/officeDocument/2006/relationships/image" Target="../media/image56.wmf"/><Relationship Id="rId17" Type="http://schemas.openxmlformats.org/officeDocument/2006/relationships/customXml" Target="../ink/ink32.xml"/><Relationship Id="rId2" Type="http://schemas.openxmlformats.org/officeDocument/2006/relationships/notesSlide" Target="../notesSlides/notesSlide9.xml"/><Relationship Id="rId16" Type="http://schemas.openxmlformats.org/officeDocument/2006/relationships/image" Target="../media/image300.png"/><Relationship Id="rId20" Type="http://schemas.openxmlformats.org/officeDocument/2006/relationships/image" Target="../media/image58.wmf"/><Relationship Id="rId1" Type="http://schemas.openxmlformats.org/officeDocument/2006/relationships/slideLayout" Target="../slideLayouts/slideLayout7.xml"/><Relationship Id="rId6" Type="http://schemas.openxmlformats.org/officeDocument/2006/relationships/image" Target="../media/image380.png"/><Relationship Id="rId11" Type="http://schemas.openxmlformats.org/officeDocument/2006/relationships/oleObject" Target="../embeddings/oleObject56.bin"/><Relationship Id="rId24" Type="http://schemas.openxmlformats.org/officeDocument/2006/relationships/image" Target="../media/image60.wmf"/><Relationship Id="rId15" Type="http://schemas.openxmlformats.org/officeDocument/2006/relationships/customXml" Target="../ink/ink31.xml"/><Relationship Id="rId23" Type="http://schemas.openxmlformats.org/officeDocument/2006/relationships/oleObject" Target="../embeddings/oleObject60.bin"/><Relationship Id="rId10" Type="http://schemas.openxmlformats.org/officeDocument/2006/relationships/image" Target="../media/image55.emf"/><Relationship Id="rId19" Type="http://schemas.openxmlformats.org/officeDocument/2006/relationships/oleObject" Target="../embeddings/oleObject58.bin"/><Relationship Id="rId4" Type="http://schemas.openxmlformats.org/officeDocument/2006/relationships/image" Target="../media/image53.wmf"/><Relationship Id="rId9" Type="http://schemas.openxmlformats.org/officeDocument/2006/relationships/oleObject" Target="../embeddings/oleObject55.bin"/><Relationship Id="rId14" Type="http://schemas.openxmlformats.org/officeDocument/2006/relationships/image" Target="../media/image57.emf"/><Relationship Id="rId22" Type="http://schemas.openxmlformats.org/officeDocument/2006/relationships/image" Target="../media/image5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5136458" y="49702"/>
            <a:ext cx="2488948" cy="584775"/>
          </a:xfrm>
          <a:prstGeom prst="rect">
            <a:avLst/>
          </a:prstGeom>
          <a:noFill/>
        </p:spPr>
        <p:txBody>
          <a:bodyPr wrap="square" rtlCol="0">
            <a:spAutoFit/>
          </a:bodyPr>
          <a:lstStyle/>
          <a:p>
            <a:r>
              <a:rPr lang="en-US" sz="3200" b="1" u="sng"/>
              <a:t>Postulates</a:t>
            </a:r>
          </a:p>
        </p:txBody>
      </p:sp>
      <p:sp>
        <p:nvSpPr>
          <p:cNvPr id="14" name="Rectangle 13">
            <a:extLst>
              <a:ext uri="{FF2B5EF4-FFF2-40B4-BE49-F238E27FC236}">
                <a16:creationId xmlns:a16="http://schemas.microsoft.com/office/drawing/2014/main" id="{7F171072-7E8C-4DB8-BB27-54554D5FD844}"/>
              </a:ext>
            </a:extLst>
          </p:cNvPr>
          <p:cNvSpPr/>
          <p:nvPr/>
        </p:nvSpPr>
        <p:spPr>
          <a:xfrm>
            <a:off x="276520" y="955619"/>
            <a:ext cx="10196659" cy="861774"/>
          </a:xfrm>
          <a:prstGeom prst="rect">
            <a:avLst/>
          </a:prstGeom>
        </p:spPr>
        <p:txBody>
          <a:bodyPr wrap="square">
            <a:spAutoFit/>
          </a:bodyPr>
          <a:lstStyle/>
          <a:p>
            <a:r>
              <a:rPr lang="en-US" b="1"/>
              <a:t>Hilbert Space</a:t>
            </a:r>
            <a:endParaRPr lang="en-US" sz="1600" b="1"/>
          </a:p>
          <a:p>
            <a:r>
              <a:rPr lang="en-US" sz="1600"/>
              <a:t>There is a basis vector for every field configuration, </a:t>
            </a:r>
            <a:r>
              <a:rPr lang="el-GR" sz="1600"/>
              <a:t>φ</a:t>
            </a:r>
            <a:r>
              <a:rPr lang="en-US" sz="1600"/>
              <a:t>(x).  Note that in case of fermion fields, then this would also encompass the four spinor d.o.f.</a:t>
            </a:r>
          </a:p>
        </p:txBody>
      </p:sp>
      <p:graphicFrame>
        <p:nvGraphicFramePr>
          <p:cNvPr id="9" name="Object 8">
            <a:extLst>
              <a:ext uri="{FF2B5EF4-FFF2-40B4-BE49-F238E27FC236}">
                <a16:creationId xmlns:a16="http://schemas.microsoft.com/office/drawing/2014/main" id="{F89E4645-8848-4657-B797-C1122430EEC9}"/>
              </a:ext>
            </a:extLst>
          </p:cNvPr>
          <p:cNvGraphicFramePr>
            <a:graphicFrameLocks noChangeAspect="1"/>
          </p:cNvGraphicFramePr>
          <p:nvPr>
            <p:extLst>
              <p:ext uri="{D42A27DB-BD31-4B8C-83A1-F6EECF244321}">
                <p14:modId xmlns:p14="http://schemas.microsoft.com/office/powerpoint/2010/main" val="971080067"/>
              </p:ext>
            </p:extLst>
          </p:nvPr>
        </p:nvGraphicFramePr>
        <p:xfrm>
          <a:off x="466725" y="3679661"/>
          <a:ext cx="1474788" cy="336550"/>
        </p:xfrm>
        <a:graphic>
          <a:graphicData uri="http://schemas.openxmlformats.org/presentationml/2006/ole">
            <mc:AlternateContent xmlns:mc="http://schemas.openxmlformats.org/markup-compatibility/2006">
              <mc:Choice xmlns:v="urn:schemas-microsoft-com:vml" Requires="v">
                <p:oleObj name="Equation" r:id="rId3" imgW="1104840" imgH="253800" progId="Equation.DSMT4">
                  <p:embed/>
                </p:oleObj>
              </mc:Choice>
              <mc:Fallback>
                <p:oleObj name="Equation" r:id="rId3" imgW="1104840" imgH="253800" progId="Equation.DSMT4">
                  <p:embed/>
                  <p:pic>
                    <p:nvPicPr>
                      <p:cNvPr id="0" name="Object 3"/>
                      <p:cNvPicPr>
                        <a:picLocks noChangeAspect="1" noChangeArrowheads="1"/>
                      </p:cNvPicPr>
                      <p:nvPr/>
                    </p:nvPicPr>
                    <p:blipFill>
                      <a:blip r:embed="rId4"/>
                      <a:srcRect/>
                      <a:stretch>
                        <a:fillRect/>
                      </a:stretch>
                    </p:blipFill>
                    <p:spPr bwMode="auto">
                      <a:xfrm>
                        <a:off x="466725" y="3679661"/>
                        <a:ext cx="1474788" cy="336550"/>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A4D890CF-E04F-4A2D-B19D-0CD938D188C8}"/>
              </a:ext>
            </a:extLst>
          </p:cNvPr>
          <p:cNvSpPr txBox="1"/>
          <p:nvPr/>
        </p:nvSpPr>
        <p:spPr>
          <a:xfrm>
            <a:off x="276520" y="2936353"/>
            <a:ext cx="11403290" cy="584775"/>
          </a:xfrm>
          <a:prstGeom prst="rect">
            <a:avLst/>
          </a:prstGeom>
          <a:noFill/>
        </p:spPr>
        <p:txBody>
          <a:bodyPr wrap="square" rtlCol="0">
            <a:spAutoFit/>
          </a:bodyPr>
          <a:lstStyle/>
          <a:p>
            <a:r>
              <a:rPr lang="en-US" sz="1600"/>
              <a:t>The wavefunction, projected onto field configuration space, would give the probability amplitude of the field taking on that configuration, and would be a functional therefore.  </a:t>
            </a:r>
          </a:p>
        </p:txBody>
      </p:sp>
      <p:graphicFrame>
        <p:nvGraphicFramePr>
          <p:cNvPr id="15" name="Object 14">
            <a:extLst>
              <a:ext uri="{FF2B5EF4-FFF2-40B4-BE49-F238E27FC236}">
                <a16:creationId xmlns:a16="http://schemas.microsoft.com/office/drawing/2014/main" id="{D9173511-7799-4CDE-B6E7-037B6860B667}"/>
              </a:ext>
            </a:extLst>
          </p:cNvPr>
          <p:cNvGraphicFramePr>
            <a:graphicFrameLocks noChangeAspect="1"/>
          </p:cNvGraphicFramePr>
          <p:nvPr>
            <p:extLst>
              <p:ext uri="{D42A27DB-BD31-4B8C-83A1-F6EECF244321}">
                <p14:modId xmlns:p14="http://schemas.microsoft.com/office/powerpoint/2010/main" val="2965964703"/>
              </p:ext>
            </p:extLst>
          </p:nvPr>
        </p:nvGraphicFramePr>
        <p:xfrm>
          <a:off x="4779963" y="3592349"/>
          <a:ext cx="3368675" cy="452437"/>
        </p:xfrm>
        <a:graphic>
          <a:graphicData uri="http://schemas.openxmlformats.org/presentationml/2006/ole">
            <mc:AlternateContent xmlns:mc="http://schemas.openxmlformats.org/markup-compatibility/2006">
              <mc:Choice xmlns:v="urn:schemas-microsoft-com:vml" Requires="v">
                <p:oleObj name="Equation" r:id="rId5" imgW="2387520" imgH="317160" progId="Equation.DSMT4">
                  <p:embed/>
                </p:oleObj>
              </mc:Choice>
              <mc:Fallback>
                <p:oleObj name="Equation" r:id="rId5" imgW="2387520" imgH="317160" progId="Equation.DSMT4">
                  <p:embed/>
                  <p:pic>
                    <p:nvPicPr>
                      <p:cNvPr id="0" name="Object 5"/>
                      <p:cNvPicPr>
                        <a:picLocks noChangeAspect="1" noChangeArrowheads="1"/>
                      </p:cNvPicPr>
                      <p:nvPr/>
                    </p:nvPicPr>
                    <p:blipFill>
                      <a:blip r:embed="rId6"/>
                      <a:srcRect/>
                      <a:stretch>
                        <a:fillRect/>
                      </a:stretch>
                    </p:blipFill>
                    <p:spPr bwMode="auto">
                      <a:xfrm>
                        <a:off x="4779963" y="3592349"/>
                        <a:ext cx="3368675" cy="452437"/>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015A6806-1B59-4F72-BD78-DB2739B8C6A0}"/>
              </a:ext>
            </a:extLst>
          </p:cNvPr>
          <p:cNvSpPr txBox="1"/>
          <p:nvPr/>
        </p:nvSpPr>
        <p:spPr>
          <a:xfrm flipH="1">
            <a:off x="2402421" y="3689871"/>
            <a:ext cx="1981043" cy="338554"/>
          </a:xfrm>
          <a:prstGeom prst="rect">
            <a:avLst/>
          </a:prstGeom>
          <a:noFill/>
        </p:spPr>
        <p:txBody>
          <a:bodyPr wrap="square" rtlCol="0">
            <a:spAutoFit/>
          </a:bodyPr>
          <a:lstStyle/>
          <a:p>
            <a:r>
              <a:rPr lang="en-US" sz="1600"/>
              <a:t>e.g. something like,</a:t>
            </a:r>
            <a:endParaRPr lang="en-US"/>
          </a:p>
        </p:txBody>
      </p:sp>
      <p:graphicFrame>
        <p:nvGraphicFramePr>
          <p:cNvPr id="21" name="Object 20">
            <a:extLst>
              <a:ext uri="{FF2B5EF4-FFF2-40B4-BE49-F238E27FC236}">
                <a16:creationId xmlns:a16="http://schemas.microsoft.com/office/drawing/2014/main" id="{E0C25E1C-83E7-49A9-9E3A-D16272ECC70C}"/>
              </a:ext>
            </a:extLst>
          </p:cNvPr>
          <p:cNvGraphicFramePr>
            <a:graphicFrameLocks noChangeAspect="1"/>
          </p:cNvGraphicFramePr>
          <p:nvPr>
            <p:extLst>
              <p:ext uri="{D42A27DB-BD31-4B8C-83A1-F6EECF244321}">
                <p14:modId xmlns:p14="http://schemas.microsoft.com/office/powerpoint/2010/main" val="1439982414"/>
              </p:ext>
            </p:extLst>
          </p:nvPr>
        </p:nvGraphicFramePr>
        <p:xfrm>
          <a:off x="367646" y="4895388"/>
          <a:ext cx="2157413" cy="1608138"/>
        </p:xfrm>
        <a:graphic>
          <a:graphicData uri="http://schemas.openxmlformats.org/presentationml/2006/ole">
            <mc:AlternateContent xmlns:mc="http://schemas.openxmlformats.org/markup-compatibility/2006">
              <mc:Choice xmlns:v="urn:schemas-microsoft-com:vml" Requires="v">
                <p:oleObj name="Equation" r:id="rId7" imgW="1638000" imgH="1218960" progId="Equation.DSMT4">
                  <p:embed/>
                </p:oleObj>
              </mc:Choice>
              <mc:Fallback>
                <p:oleObj name="Equation" r:id="rId7" imgW="1638000" imgH="1218960" progId="Equation.DSMT4">
                  <p:embed/>
                  <p:pic>
                    <p:nvPicPr>
                      <p:cNvPr id="0" name="Object 7"/>
                      <p:cNvPicPr>
                        <a:picLocks noChangeAspect="1" noChangeArrowheads="1"/>
                      </p:cNvPicPr>
                      <p:nvPr/>
                    </p:nvPicPr>
                    <p:blipFill>
                      <a:blip r:embed="rId8"/>
                      <a:srcRect/>
                      <a:stretch>
                        <a:fillRect/>
                      </a:stretch>
                    </p:blipFill>
                    <p:spPr bwMode="auto">
                      <a:xfrm>
                        <a:off x="367646" y="4895388"/>
                        <a:ext cx="2157413" cy="1608138"/>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757DE86A-E17A-48BD-B6BC-46A4242A40C2}"/>
              </a:ext>
            </a:extLst>
          </p:cNvPr>
          <p:cNvSpPr txBox="1"/>
          <p:nvPr/>
        </p:nvSpPr>
        <p:spPr>
          <a:xfrm>
            <a:off x="278088" y="4163412"/>
            <a:ext cx="11403290" cy="584775"/>
          </a:xfrm>
          <a:prstGeom prst="rect">
            <a:avLst/>
          </a:prstGeom>
          <a:noFill/>
        </p:spPr>
        <p:txBody>
          <a:bodyPr wrap="square" rtlCol="0">
            <a:spAutoFit/>
          </a:bodyPr>
          <a:lstStyle/>
          <a:p>
            <a:r>
              <a:rPr lang="en-US" sz="1600"/>
              <a:t>Taking functional derivative of |</a:t>
            </a:r>
            <a:r>
              <a:rPr lang="el-GR" sz="1600"/>
              <a:t>ψ</a:t>
            </a:r>
            <a:r>
              <a:rPr lang="en-US" sz="1600"/>
              <a:t>[</a:t>
            </a:r>
            <a:r>
              <a:rPr lang="el-GR" sz="1600"/>
              <a:t>φ</a:t>
            </a:r>
            <a:r>
              <a:rPr lang="en-US" sz="1600"/>
              <a:t>(x)]|</a:t>
            </a:r>
            <a:r>
              <a:rPr lang="en-US" sz="1600" baseline="30000"/>
              <a:t>2</a:t>
            </a:r>
            <a:r>
              <a:rPr lang="en-US" sz="1600"/>
              <a:t> and setting equal to zero, say, would give us the most likely field configuration.  We should also have the wavefunction(al) normalized to one I guess. </a:t>
            </a:r>
          </a:p>
        </p:txBody>
      </p:sp>
      <p:graphicFrame>
        <p:nvGraphicFramePr>
          <p:cNvPr id="3" name="Object 2">
            <a:extLst>
              <a:ext uri="{FF2B5EF4-FFF2-40B4-BE49-F238E27FC236}">
                <a16:creationId xmlns:a16="http://schemas.microsoft.com/office/drawing/2014/main" id="{ADE251D3-2E62-4365-B42D-20A200709F93}"/>
              </a:ext>
            </a:extLst>
          </p:cNvPr>
          <p:cNvGraphicFramePr>
            <a:graphicFrameLocks noChangeAspect="1"/>
          </p:cNvGraphicFramePr>
          <p:nvPr>
            <p:extLst>
              <p:ext uri="{D42A27DB-BD31-4B8C-83A1-F6EECF244321}">
                <p14:modId xmlns:p14="http://schemas.microsoft.com/office/powerpoint/2010/main" val="3370317668"/>
              </p:ext>
            </p:extLst>
          </p:nvPr>
        </p:nvGraphicFramePr>
        <p:xfrm>
          <a:off x="367646" y="2054411"/>
          <a:ext cx="6956969" cy="777617"/>
        </p:xfrm>
        <a:graphic>
          <a:graphicData uri="http://schemas.openxmlformats.org/presentationml/2006/ole">
            <mc:AlternateContent xmlns:mc="http://schemas.openxmlformats.org/markup-compatibility/2006">
              <mc:Choice xmlns:v="urn:schemas-microsoft-com:vml" Requires="v">
                <p:oleObj name="Equation" r:id="rId9" imgW="5308560" imgH="583920" progId="Equation.DSMT4">
                  <p:embed/>
                </p:oleObj>
              </mc:Choice>
              <mc:Fallback>
                <p:oleObj name="Equation" r:id="rId9" imgW="5308560" imgH="583920" progId="Equation.DSMT4">
                  <p:embed/>
                  <p:pic>
                    <p:nvPicPr>
                      <p:cNvPr id="0" name="Object 69"/>
                      <p:cNvPicPr>
                        <a:picLocks noChangeAspect="1" noChangeArrowheads="1"/>
                      </p:cNvPicPr>
                      <p:nvPr/>
                    </p:nvPicPr>
                    <p:blipFill>
                      <a:blip r:embed="rId10"/>
                      <a:srcRect/>
                      <a:stretch>
                        <a:fillRect/>
                      </a:stretch>
                    </p:blipFill>
                    <p:spPr bwMode="auto">
                      <a:xfrm>
                        <a:off x="367646" y="2054411"/>
                        <a:ext cx="6956969" cy="777617"/>
                      </a:xfrm>
                      <a:prstGeom prst="rect">
                        <a:avLst/>
                      </a:prstGeom>
                      <a:noFill/>
                    </p:spPr>
                  </p:pic>
                </p:oleObj>
              </mc:Fallback>
            </mc:AlternateContent>
          </a:graphicData>
        </a:graphic>
      </p:graphicFrame>
    </p:spTree>
    <p:extLst>
      <p:ext uri="{BB962C8B-B14F-4D97-AF65-F5344CB8AC3E}">
        <p14:creationId xmlns:p14="http://schemas.microsoft.com/office/powerpoint/2010/main" val="2764046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E6DBA1-6627-DDB4-9146-94D36578E09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2FD7651-AC7C-5A0C-0607-74588D96222A}"/>
              </a:ext>
            </a:extLst>
          </p:cNvPr>
          <p:cNvSpPr txBox="1"/>
          <p:nvPr/>
        </p:nvSpPr>
        <p:spPr>
          <a:xfrm>
            <a:off x="4234543" y="48289"/>
            <a:ext cx="4168095" cy="584775"/>
          </a:xfrm>
          <a:prstGeom prst="rect">
            <a:avLst/>
          </a:prstGeom>
          <a:noFill/>
        </p:spPr>
        <p:txBody>
          <a:bodyPr wrap="square" rtlCol="0">
            <a:spAutoFit/>
          </a:bodyPr>
          <a:lstStyle/>
          <a:p>
            <a:r>
              <a:rPr lang="en-US" sz="3200" b="1" u="sng"/>
              <a:t>Complex Boson Field</a:t>
            </a:r>
          </a:p>
        </p:txBody>
      </p:sp>
      <p:sp>
        <p:nvSpPr>
          <p:cNvPr id="14" name="Rectangle 13">
            <a:extLst>
              <a:ext uri="{FF2B5EF4-FFF2-40B4-BE49-F238E27FC236}">
                <a16:creationId xmlns:a16="http://schemas.microsoft.com/office/drawing/2014/main" id="{894931B8-2E1A-5220-114E-CFEBEEC9FD4F}"/>
              </a:ext>
            </a:extLst>
          </p:cNvPr>
          <p:cNvSpPr/>
          <p:nvPr/>
        </p:nvSpPr>
        <p:spPr>
          <a:xfrm>
            <a:off x="250997" y="799755"/>
            <a:ext cx="6140376" cy="338554"/>
          </a:xfrm>
          <a:prstGeom prst="rect">
            <a:avLst/>
          </a:prstGeom>
        </p:spPr>
        <p:txBody>
          <a:bodyPr wrap="square">
            <a:spAutoFit/>
          </a:bodyPr>
          <a:lstStyle/>
          <a:p>
            <a:r>
              <a:rPr lang="en-US" sz="1600"/>
              <a:t>Might discuss a few symmetries.  First, the stress-energy tensor is: </a:t>
            </a:r>
          </a:p>
        </p:txBody>
      </p:sp>
      <p:graphicFrame>
        <p:nvGraphicFramePr>
          <p:cNvPr id="22" name="Object 21">
            <a:extLst>
              <a:ext uri="{FF2B5EF4-FFF2-40B4-BE49-F238E27FC236}">
                <a16:creationId xmlns:a16="http://schemas.microsoft.com/office/drawing/2014/main" id="{D46A211B-2B6B-D26D-A928-F725F6146F6D}"/>
              </a:ext>
            </a:extLst>
          </p:cNvPr>
          <p:cNvGraphicFramePr>
            <a:graphicFrameLocks noChangeAspect="1"/>
          </p:cNvGraphicFramePr>
          <p:nvPr/>
        </p:nvGraphicFramePr>
        <p:xfrm>
          <a:off x="337696" y="1286252"/>
          <a:ext cx="4211638" cy="600075"/>
        </p:xfrm>
        <a:graphic>
          <a:graphicData uri="http://schemas.openxmlformats.org/presentationml/2006/ole">
            <mc:AlternateContent xmlns:mc="http://schemas.openxmlformats.org/markup-compatibility/2006">
              <mc:Choice xmlns:v="urn:schemas-microsoft-com:vml" Requires="v">
                <p:oleObj name="Equation" r:id="rId3" imgW="3149280" imgH="444240" progId="Equation.DSMT4">
                  <p:embed/>
                </p:oleObj>
              </mc:Choice>
              <mc:Fallback>
                <p:oleObj name="Equation" r:id="rId3" imgW="3149280" imgH="444240" progId="Equation.DSMT4">
                  <p:embed/>
                  <p:pic>
                    <p:nvPicPr>
                      <p:cNvPr id="22" name="Object 21">
                        <a:extLst>
                          <a:ext uri="{FF2B5EF4-FFF2-40B4-BE49-F238E27FC236}">
                            <a16:creationId xmlns:a16="http://schemas.microsoft.com/office/drawing/2014/main" id="{03BC05F4-D401-4782-A160-F69C11882833}"/>
                          </a:ext>
                        </a:extLst>
                      </p:cNvPr>
                      <p:cNvPicPr>
                        <a:picLocks noChangeAspect="1" noChangeArrowheads="1"/>
                      </p:cNvPicPr>
                      <p:nvPr/>
                    </p:nvPicPr>
                    <p:blipFill>
                      <a:blip r:embed="rId4"/>
                      <a:srcRect/>
                      <a:stretch>
                        <a:fillRect/>
                      </a:stretch>
                    </p:blipFill>
                    <p:spPr bwMode="auto">
                      <a:xfrm>
                        <a:off x="337696" y="1286252"/>
                        <a:ext cx="4211638" cy="600075"/>
                      </a:xfrm>
                      <a:prstGeom prst="rect">
                        <a:avLst/>
                      </a:prstGeom>
                      <a:solidFill>
                        <a:srgbClr val="CCFFCC"/>
                      </a:solidFill>
                    </p:spPr>
                  </p:pic>
                </p:oleObj>
              </mc:Fallback>
            </mc:AlternateContent>
          </a:graphicData>
        </a:graphic>
      </p:graphicFrame>
      <p:sp>
        <p:nvSpPr>
          <p:cNvPr id="26" name="Rectangle 25">
            <a:extLst>
              <a:ext uri="{FF2B5EF4-FFF2-40B4-BE49-F238E27FC236}">
                <a16:creationId xmlns:a16="http://schemas.microsoft.com/office/drawing/2014/main" id="{02934C73-C9AE-B106-7B3C-EBC728A6435C}"/>
              </a:ext>
            </a:extLst>
          </p:cNvPr>
          <p:cNvSpPr/>
          <p:nvPr/>
        </p:nvSpPr>
        <p:spPr>
          <a:xfrm>
            <a:off x="250997" y="2091312"/>
            <a:ext cx="4848904" cy="1323439"/>
          </a:xfrm>
          <a:prstGeom prst="rect">
            <a:avLst/>
          </a:prstGeom>
        </p:spPr>
        <p:txBody>
          <a:bodyPr wrap="square">
            <a:spAutoFit/>
          </a:bodyPr>
          <a:lstStyle/>
          <a:p>
            <a:r>
              <a:rPr lang="en-US" sz="1600"/>
              <a:t>And energy/momentum density is: T</a:t>
            </a:r>
            <a:r>
              <a:rPr lang="en-US" sz="1600" baseline="30000"/>
              <a:t>0</a:t>
            </a:r>
            <a:r>
              <a:rPr lang="en-US" sz="1600" baseline="-25000"/>
              <a:t>ν</a:t>
            </a:r>
            <a:r>
              <a:rPr lang="en-US" sz="1600"/>
              <a:t>.  Forming this, and integrating over all space, we get the total energy/momentum, which is, ultimately filling in the free field expansion (note superscript m stands for field or complex conjugate of field):</a:t>
            </a:r>
          </a:p>
        </p:txBody>
      </p:sp>
      <p:graphicFrame>
        <p:nvGraphicFramePr>
          <p:cNvPr id="27" name="Object 26">
            <a:extLst>
              <a:ext uri="{FF2B5EF4-FFF2-40B4-BE49-F238E27FC236}">
                <a16:creationId xmlns:a16="http://schemas.microsoft.com/office/drawing/2014/main" id="{69E0F292-103F-F1BF-8B7C-88C77186B12E}"/>
              </a:ext>
            </a:extLst>
          </p:cNvPr>
          <p:cNvGraphicFramePr>
            <a:graphicFrameLocks noChangeAspect="1"/>
          </p:cNvGraphicFramePr>
          <p:nvPr>
            <p:extLst>
              <p:ext uri="{D42A27DB-BD31-4B8C-83A1-F6EECF244321}">
                <p14:modId xmlns:p14="http://schemas.microsoft.com/office/powerpoint/2010/main" val="2185831778"/>
              </p:ext>
            </p:extLst>
          </p:nvPr>
        </p:nvGraphicFramePr>
        <p:xfrm>
          <a:off x="9122002" y="1362454"/>
          <a:ext cx="2688614" cy="1796888"/>
        </p:xfrm>
        <a:graphic>
          <a:graphicData uri="http://schemas.openxmlformats.org/presentationml/2006/ole">
            <mc:AlternateContent xmlns:mc="http://schemas.openxmlformats.org/markup-compatibility/2006">
              <mc:Choice xmlns:v="urn:schemas-microsoft-com:vml" Requires="v">
                <p:oleObj name="Equation" r:id="rId5" imgW="2355068" imgH="1568354" progId="Equation.DSMT4">
                  <p:embed/>
                </p:oleObj>
              </mc:Choice>
              <mc:Fallback>
                <p:oleObj name="Equation" r:id="rId5" imgW="2355068" imgH="1568354" progId="Equation.DSMT4">
                  <p:embed/>
                  <p:pic>
                    <p:nvPicPr>
                      <p:cNvPr id="27" name="Object 26">
                        <a:extLst>
                          <a:ext uri="{FF2B5EF4-FFF2-40B4-BE49-F238E27FC236}">
                            <a16:creationId xmlns:a16="http://schemas.microsoft.com/office/drawing/2014/main" id="{CF673F27-0375-45F0-AC1C-7F4475D93F38}"/>
                          </a:ext>
                        </a:extLst>
                      </p:cNvPr>
                      <p:cNvPicPr>
                        <a:picLocks noChangeAspect="1" noChangeArrowheads="1"/>
                      </p:cNvPicPr>
                      <p:nvPr/>
                    </p:nvPicPr>
                    <p:blipFill>
                      <a:blip r:embed="rId6"/>
                      <a:srcRect/>
                      <a:stretch>
                        <a:fillRect/>
                      </a:stretch>
                    </p:blipFill>
                    <p:spPr bwMode="auto">
                      <a:xfrm>
                        <a:off x="9122002" y="1362454"/>
                        <a:ext cx="2688614" cy="1796888"/>
                      </a:xfrm>
                      <a:prstGeom prst="rect">
                        <a:avLst/>
                      </a:prstGeom>
                      <a:noFill/>
                    </p:spPr>
                  </p:pic>
                </p:oleObj>
              </mc:Fallback>
            </mc:AlternateContent>
          </a:graphicData>
        </a:graphic>
      </p:graphicFrame>
      <p:sp>
        <p:nvSpPr>
          <p:cNvPr id="43" name="Rectangle 42">
            <a:extLst>
              <a:ext uri="{FF2B5EF4-FFF2-40B4-BE49-F238E27FC236}">
                <a16:creationId xmlns:a16="http://schemas.microsoft.com/office/drawing/2014/main" id="{19A58061-38C2-77FE-DBFE-E3AA558827B1}"/>
              </a:ext>
            </a:extLst>
          </p:cNvPr>
          <p:cNvSpPr/>
          <p:nvPr/>
        </p:nvSpPr>
        <p:spPr>
          <a:xfrm>
            <a:off x="228913" y="3418597"/>
            <a:ext cx="11854230" cy="1077218"/>
          </a:xfrm>
          <a:prstGeom prst="rect">
            <a:avLst/>
          </a:prstGeom>
        </p:spPr>
        <p:txBody>
          <a:bodyPr wrap="square">
            <a:spAutoFit/>
          </a:bodyPr>
          <a:lstStyle/>
          <a:p>
            <a:r>
              <a:rPr lang="en-US" sz="1600"/>
              <a:t>Last we observe </a:t>
            </a:r>
            <a:r>
              <a:rPr lang="el-GR" sz="1600"/>
              <a:t>φ</a:t>
            </a:r>
            <a:r>
              <a:rPr lang="en-US" sz="1600"/>
              <a:t> has U(1) symmetry, meaning mapping </a:t>
            </a:r>
            <a:r>
              <a:rPr lang="el-GR" sz="1600"/>
              <a:t>φ </a:t>
            </a:r>
            <a:r>
              <a:rPr lang="en-US" sz="1600">
                <a:sym typeface="Wingdings" panose="05000000000000000000" pitchFamily="2" charset="2"/>
              </a:rPr>
              <a:t> e</a:t>
            </a:r>
            <a:r>
              <a:rPr lang="en-US" sz="1600" baseline="30000"/>
              <a:t>i</a:t>
            </a:r>
            <a:r>
              <a:rPr lang="el-GR" sz="1600" baseline="30000"/>
              <a:t>λ</a:t>
            </a:r>
            <a:r>
              <a:rPr lang="el-GR" sz="1600"/>
              <a:t> φ</a:t>
            </a:r>
            <a:r>
              <a:rPr lang="en-US" sz="1600" baseline="30000"/>
              <a:t> </a:t>
            </a:r>
            <a:r>
              <a:rPr lang="en-US" sz="1600"/>
              <a:t>~ </a:t>
            </a:r>
            <a:r>
              <a:rPr lang="el-GR" sz="1600"/>
              <a:t>φ </a:t>
            </a:r>
            <a:r>
              <a:rPr lang="en-US" sz="1600"/>
              <a:t>+iλ</a:t>
            </a:r>
            <a:r>
              <a:rPr lang="el-GR" sz="1600"/>
              <a:t> φ</a:t>
            </a:r>
            <a:r>
              <a:rPr lang="en-US" sz="1600"/>
              <a:t> leaves L density invariant.  So we get a conserved current (set overall factor </a:t>
            </a:r>
            <a:r>
              <a:rPr lang="el-GR" sz="1600"/>
              <a:t>λ</a:t>
            </a:r>
            <a:r>
              <a:rPr lang="en-US" sz="1600"/>
              <a:t> = -i at end) (implicit summation over indices).  </a:t>
            </a:r>
            <a:r>
              <a:rPr lang="en-US" sz="1400"/>
              <a:t>W</a:t>
            </a:r>
            <a:r>
              <a:rPr lang="en-US" sz="1600"/>
              <a:t>e’ll recognize these as the probability density and current density in the KG equation.  Before, that interpretation was problematic because ρ could be negative, which a true probability density cannot be.  Here we see the resolution.  ρ is actually </a:t>
            </a:r>
            <a:r>
              <a:rPr lang="en-US" sz="1600" i="1"/>
              <a:t>charge</a:t>
            </a:r>
            <a:r>
              <a:rPr lang="en-US" sz="1600"/>
              <a:t> density, j current density, where a’s are associated with positive charge, and b’s with negative charge. </a:t>
            </a:r>
            <a:endParaRPr lang="en-US" sz="1400"/>
          </a:p>
        </p:txBody>
      </p:sp>
      <p:graphicFrame>
        <p:nvGraphicFramePr>
          <p:cNvPr id="3" name="Object 2">
            <a:extLst>
              <a:ext uri="{FF2B5EF4-FFF2-40B4-BE49-F238E27FC236}">
                <a16:creationId xmlns:a16="http://schemas.microsoft.com/office/drawing/2014/main" id="{C12348AF-A49F-85A7-8E7E-262DB6AD9C65}"/>
              </a:ext>
            </a:extLst>
          </p:cNvPr>
          <p:cNvGraphicFramePr>
            <a:graphicFrameLocks noChangeAspect="1"/>
          </p:cNvGraphicFramePr>
          <p:nvPr>
            <p:extLst>
              <p:ext uri="{D42A27DB-BD31-4B8C-83A1-F6EECF244321}">
                <p14:modId xmlns:p14="http://schemas.microsoft.com/office/powerpoint/2010/main" val="383506933"/>
              </p:ext>
            </p:extLst>
          </p:nvPr>
        </p:nvGraphicFramePr>
        <p:xfrm>
          <a:off x="5468971" y="1362454"/>
          <a:ext cx="3416685" cy="1762759"/>
        </p:xfrm>
        <a:graphic>
          <a:graphicData uri="http://schemas.openxmlformats.org/presentationml/2006/ole">
            <mc:AlternateContent xmlns:mc="http://schemas.openxmlformats.org/markup-compatibility/2006">
              <mc:Choice xmlns:v="urn:schemas-microsoft-com:vml" Requires="v">
                <p:oleObj name="Equation" r:id="rId7" imgW="3039714" imgH="1568354" progId="Equation.DSMT4">
                  <p:embed/>
                </p:oleObj>
              </mc:Choice>
              <mc:Fallback>
                <p:oleObj name="Equation" r:id="rId7" imgW="3039714" imgH="1568354" progId="Equation.DSMT4">
                  <p:embed/>
                  <p:pic>
                    <p:nvPicPr>
                      <p:cNvPr id="0" name=""/>
                      <p:cNvPicPr/>
                      <p:nvPr/>
                    </p:nvPicPr>
                    <p:blipFill>
                      <a:blip r:embed="rId8"/>
                      <a:stretch>
                        <a:fillRect/>
                      </a:stretch>
                    </p:blipFill>
                    <p:spPr>
                      <a:xfrm>
                        <a:off x="5468971" y="1362454"/>
                        <a:ext cx="3416685" cy="1762759"/>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10C78F38-3830-9C1A-7C38-718060D98A6F}"/>
              </a:ext>
            </a:extLst>
          </p:cNvPr>
          <p:cNvGraphicFramePr>
            <a:graphicFrameLocks noChangeAspect="1"/>
          </p:cNvGraphicFramePr>
          <p:nvPr>
            <p:extLst>
              <p:ext uri="{D42A27DB-BD31-4B8C-83A1-F6EECF244321}">
                <p14:modId xmlns:p14="http://schemas.microsoft.com/office/powerpoint/2010/main" val="3573448900"/>
              </p:ext>
            </p:extLst>
          </p:nvPr>
        </p:nvGraphicFramePr>
        <p:xfrm>
          <a:off x="3547339" y="4645544"/>
          <a:ext cx="1631325" cy="985784"/>
        </p:xfrm>
        <a:graphic>
          <a:graphicData uri="http://schemas.openxmlformats.org/presentationml/2006/ole">
            <mc:AlternateContent xmlns:mc="http://schemas.openxmlformats.org/markup-compatibility/2006">
              <mc:Choice xmlns:v="urn:schemas-microsoft-com:vml" Requires="v">
                <p:oleObj name="Equation" r:id="rId9" imgW="1218960" imgH="736560" progId="Equation.DSMT4">
                  <p:embed/>
                </p:oleObj>
              </mc:Choice>
              <mc:Fallback>
                <p:oleObj name="Equation" r:id="rId9" imgW="1218960" imgH="736560" progId="Equation.DSMT4">
                  <p:embed/>
                  <p:pic>
                    <p:nvPicPr>
                      <p:cNvPr id="0" name=""/>
                      <p:cNvPicPr/>
                      <p:nvPr/>
                    </p:nvPicPr>
                    <p:blipFill>
                      <a:blip r:embed="rId10"/>
                      <a:stretch>
                        <a:fillRect/>
                      </a:stretch>
                    </p:blipFill>
                    <p:spPr>
                      <a:xfrm>
                        <a:off x="3547339" y="4645544"/>
                        <a:ext cx="1631325" cy="985784"/>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703DDCF7-2630-6394-A1A8-42D2F2B1D84B}"/>
              </a:ext>
            </a:extLst>
          </p:cNvPr>
          <p:cNvGraphicFramePr>
            <a:graphicFrameLocks noChangeAspect="1"/>
          </p:cNvGraphicFramePr>
          <p:nvPr>
            <p:extLst>
              <p:ext uri="{D42A27DB-BD31-4B8C-83A1-F6EECF244321}">
                <p14:modId xmlns:p14="http://schemas.microsoft.com/office/powerpoint/2010/main" val="3740597882"/>
              </p:ext>
            </p:extLst>
          </p:nvPr>
        </p:nvGraphicFramePr>
        <p:xfrm>
          <a:off x="337696" y="4595657"/>
          <a:ext cx="2620284" cy="1072631"/>
        </p:xfrm>
        <a:graphic>
          <a:graphicData uri="http://schemas.openxmlformats.org/presentationml/2006/ole">
            <mc:AlternateContent xmlns:mc="http://schemas.openxmlformats.org/markup-compatibility/2006">
              <mc:Choice xmlns:v="urn:schemas-microsoft-com:vml" Requires="v">
                <p:oleObj name="Equation" r:id="rId11" imgW="2171520" imgH="888840" progId="Equation.DSMT4">
                  <p:embed/>
                </p:oleObj>
              </mc:Choice>
              <mc:Fallback>
                <p:oleObj name="Equation" r:id="rId11" imgW="2171520" imgH="888840" progId="Equation.DSMT4">
                  <p:embed/>
                  <p:pic>
                    <p:nvPicPr>
                      <p:cNvPr id="0" name=""/>
                      <p:cNvPicPr/>
                      <p:nvPr/>
                    </p:nvPicPr>
                    <p:blipFill>
                      <a:blip r:embed="rId12"/>
                      <a:stretch>
                        <a:fillRect/>
                      </a:stretch>
                    </p:blipFill>
                    <p:spPr>
                      <a:xfrm>
                        <a:off x="337696" y="4595657"/>
                        <a:ext cx="2620284" cy="1072631"/>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19B04F06-6E1E-9D34-EA03-F10B0317CC71}"/>
              </a:ext>
            </a:extLst>
          </p:cNvPr>
          <p:cNvGraphicFramePr>
            <a:graphicFrameLocks noChangeAspect="1"/>
          </p:cNvGraphicFramePr>
          <p:nvPr>
            <p:extLst>
              <p:ext uri="{D42A27DB-BD31-4B8C-83A1-F6EECF244321}">
                <p14:modId xmlns:p14="http://schemas.microsoft.com/office/powerpoint/2010/main" val="815510274"/>
              </p:ext>
            </p:extLst>
          </p:nvPr>
        </p:nvGraphicFramePr>
        <p:xfrm>
          <a:off x="6350433" y="4856456"/>
          <a:ext cx="1173162" cy="551031"/>
        </p:xfrm>
        <a:graphic>
          <a:graphicData uri="http://schemas.openxmlformats.org/presentationml/2006/ole">
            <mc:AlternateContent xmlns:mc="http://schemas.openxmlformats.org/markup-compatibility/2006">
              <mc:Choice xmlns:v="urn:schemas-microsoft-com:vml" Requires="v">
                <p:oleObj name="Equation" r:id="rId13" imgW="838080" imgH="393480" progId="Equation.DSMT4">
                  <p:embed/>
                </p:oleObj>
              </mc:Choice>
              <mc:Fallback>
                <p:oleObj name="Equation" r:id="rId13" imgW="838080" imgH="393480" progId="Equation.DSMT4">
                  <p:embed/>
                  <p:pic>
                    <p:nvPicPr>
                      <p:cNvPr id="0" name=""/>
                      <p:cNvPicPr/>
                      <p:nvPr/>
                    </p:nvPicPr>
                    <p:blipFill>
                      <a:blip r:embed="rId14"/>
                      <a:stretch>
                        <a:fillRect/>
                      </a:stretch>
                    </p:blipFill>
                    <p:spPr>
                      <a:xfrm>
                        <a:off x="6350433" y="4856456"/>
                        <a:ext cx="1173162" cy="551031"/>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18" name="Ink 17">
                <a:extLst>
                  <a:ext uri="{FF2B5EF4-FFF2-40B4-BE49-F238E27FC236}">
                    <a16:creationId xmlns:a16="http://schemas.microsoft.com/office/drawing/2014/main" id="{0D9299E4-C9BD-A487-B61F-1A6B4E262A3D}"/>
                  </a:ext>
                </a:extLst>
              </p14:cNvPr>
              <p14:cNvContentPartPr/>
              <p14:nvPr/>
            </p14:nvContentPartPr>
            <p14:xfrm>
              <a:off x="5385271" y="4745395"/>
              <a:ext cx="167400" cy="916560"/>
            </p14:xfrm>
          </p:contentPart>
        </mc:Choice>
        <mc:Fallback xmlns="">
          <p:pic>
            <p:nvPicPr>
              <p:cNvPr id="18" name="Ink 17">
                <a:extLst>
                  <a:ext uri="{FF2B5EF4-FFF2-40B4-BE49-F238E27FC236}">
                    <a16:creationId xmlns:a16="http://schemas.microsoft.com/office/drawing/2014/main" id="{0D9299E4-C9BD-A487-B61F-1A6B4E262A3D}"/>
                  </a:ext>
                </a:extLst>
              </p:cNvPr>
              <p:cNvPicPr/>
              <p:nvPr/>
            </p:nvPicPr>
            <p:blipFill>
              <a:blip r:embed="rId16"/>
              <a:stretch>
                <a:fillRect/>
              </a:stretch>
            </p:blipFill>
            <p:spPr>
              <a:xfrm>
                <a:off x="5379151" y="4739275"/>
                <a:ext cx="179640" cy="928800"/>
              </a:xfrm>
              <a:prstGeom prst="rect">
                <a:avLst/>
              </a:prstGeom>
            </p:spPr>
          </p:pic>
        </mc:Fallback>
      </mc:AlternateContent>
      <p:graphicFrame>
        <p:nvGraphicFramePr>
          <p:cNvPr id="19" name="Object 18">
            <a:extLst>
              <a:ext uri="{FF2B5EF4-FFF2-40B4-BE49-F238E27FC236}">
                <a16:creationId xmlns:a16="http://schemas.microsoft.com/office/drawing/2014/main" id="{D371ADB3-385F-D51B-F2EC-F77130D8FC5F}"/>
              </a:ext>
            </a:extLst>
          </p:cNvPr>
          <p:cNvGraphicFramePr>
            <a:graphicFrameLocks noChangeAspect="1"/>
          </p:cNvGraphicFramePr>
          <p:nvPr>
            <p:extLst>
              <p:ext uri="{D42A27DB-BD31-4B8C-83A1-F6EECF244321}">
                <p14:modId xmlns:p14="http://schemas.microsoft.com/office/powerpoint/2010/main" val="1564741613"/>
              </p:ext>
            </p:extLst>
          </p:nvPr>
        </p:nvGraphicFramePr>
        <p:xfrm>
          <a:off x="328718" y="6201858"/>
          <a:ext cx="4848904" cy="549888"/>
        </p:xfrm>
        <a:graphic>
          <a:graphicData uri="http://schemas.openxmlformats.org/presentationml/2006/ole">
            <mc:AlternateContent xmlns:mc="http://schemas.openxmlformats.org/markup-compatibility/2006">
              <mc:Choice xmlns:v="urn:schemas-microsoft-com:vml" Requires="v">
                <p:oleObj name="Equation" r:id="rId17" imgW="5160885" imgH="583639" progId="Equation.DSMT4">
                  <p:embed/>
                </p:oleObj>
              </mc:Choice>
              <mc:Fallback>
                <p:oleObj name="Equation" r:id="rId17" imgW="5160885" imgH="583639" progId="Equation.DSMT4">
                  <p:embed/>
                  <p:pic>
                    <p:nvPicPr>
                      <p:cNvPr id="0" name=""/>
                      <p:cNvPicPr/>
                      <p:nvPr/>
                    </p:nvPicPr>
                    <p:blipFill>
                      <a:blip r:embed="rId18"/>
                      <a:stretch>
                        <a:fillRect/>
                      </a:stretch>
                    </p:blipFill>
                    <p:spPr>
                      <a:xfrm>
                        <a:off x="328718" y="6201858"/>
                        <a:ext cx="4848904" cy="549888"/>
                      </a:xfrm>
                      <a:prstGeom prst="rect">
                        <a:avLst/>
                      </a:prstGeom>
                    </p:spPr>
                  </p:pic>
                </p:oleObj>
              </mc:Fallback>
            </mc:AlternateContent>
          </a:graphicData>
        </a:graphic>
      </p:graphicFrame>
      <p:sp>
        <p:nvSpPr>
          <p:cNvPr id="20" name="Rectangle 19">
            <a:extLst>
              <a:ext uri="{FF2B5EF4-FFF2-40B4-BE49-F238E27FC236}">
                <a16:creationId xmlns:a16="http://schemas.microsoft.com/office/drawing/2014/main" id="{CA6B761C-81B1-BACA-4884-324B53BFFE26}"/>
              </a:ext>
            </a:extLst>
          </p:cNvPr>
          <p:cNvSpPr/>
          <p:nvPr/>
        </p:nvSpPr>
        <p:spPr>
          <a:xfrm>
            <a:off x="250997" y="5782537"/>
            <a:ext cx="4926625" cy="338554"/>
          </a:xfrm>
          <a:prstGeom prst="rect">
            <a:avLst/>
          </a:prstGeom>
        </p:spPr>
        <p:txBody>
          <a:bodyPr wrap="square">
            <a:spAutoFit/>
          </a:bodyPr>
          <a:lstStyle/>
          <a:p>
            <a:r>
              <a:rPr lang="en-US" sz="1600"/>
              <a:t>Filling in the FFE, and integrating over all space, we find:</a:t>
            </a:r>
          </a:p>
        </p:txBody>
      </p:sp>
      <p:graphicFrame>
        <p:nvGraphicFramePr>
          <p:cNvPr id="21" name="Object 20">
            <a:extLst>
              <a:ext uri="{FF2B5EF4-FFF2-40B4-BE49-F238E27FC236}">
                <a16:creationId xmlns:a16="http://schemas.microsoft.com/office/drawing/2014/main" id="{9891E1B2-2D62-674A-2C5E-9BF79E8C3D3D}"/>
              </a:ext>
            </a:extLst>
          </p:cNvPr>
          <p:cNvGraphicFramePr>
            <a:graphicFrameLocks noChangeAspect="1"/>
          </p:cNvGraphicFramePr>
          <p:nvPr>
            <p:extLst>
              <p:ext uri="{D42A27DB-BD31-4B8C-83A1-F6EECF244321}">
                <p14:modId xmlns:p14="http://schemas.microsoft.com/office/powerpoint/2010/main" val="4205227062"/>
              </p:ext>
            </p:extLst>
          </p:nvPr>
        </p:nvGraphicFramePr>
        <p:xfrm>
          <a:off x="5938816" y="6200715"/>
          <a:ext cx="3794242" cy="551031"/>
        </p:xfrm>
        <a:graphic>
          <a:graphicData uri="http://schemas.openxmlformats.org/presentationml/2006/ole">
            <mc:AlternateContent xmlns:mc="http://schemas.openxmlformats.org/markup-compatibility/2006">
              <mc:Choice xmlns:v="urn:schemas-microsoft-com:vml" Requires="v">
                <p:oleObj name="Equation" r:id="rId19" imgW="3060360" imgH="444240" progId="Equation.DSMT4">
                  <p:embed/>
                </p:oleObj>
              </mc:Choice>
              <mc:Fallback>
                <p:oleObj name="Equation" r:id="rId19" imgW="3060360" imgH="444240" progId="Equation.DSMT4">
                  <p:embed/>
                  <p:pic>
                    <p:nvPicPr>
                      <p:cNvPr id="0" name=""/>
                      <p:cNvPicPr/>
                      <p:nvPr/>
                    </p:nvPicPr>
                    <p:blipFill>
                      <a:blip r:embed="rId20"/>
                      <a:stretch>
                        <a:fillRect/>
                      </a:stretch>
                    </p:blipFill>
                    <p:spPr>
                      <a:xfrm>
                        <a:off x="5938816" y="6200715"/>
                        <a:ext cx="3794242" cy="551031"/>
                      </a:xfrm>
                      <a:prstGeom prst="rect">
                        <a:avLst/>
                      </a:prstGeom>
                    </p:spPr>
                  </p:pic>
                </p:oleObj>
              </mc:Fallback>
            </mc:AlternateContent>
          </a:graphicData>
        </a:graphic>
      </p:graphicFrame>
    </p:spTree>
    <p:extLst>
      <p:ext uri="{BB962C8B-B14F-4D97-AF65-F5344CB8AC3E}">
        <p14:creationId xmlns:p14="http://schemas.microsoft.com/office/powerpoint/2010/main" val="3659596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5007295" y="67173"/>
            <a:ext cx="3286266" cy="584775"/>
          </a:xfrm>
          <a:prstGeom prst="rect">
            <a:avLst/>
          </a:prstGeom>
          <a:noFill/>
        </p:spPr>
        <p:txBody>
          <a:bodyPr wrap="square" rtlCol="0">
            <a:spAutoFit/>
          </a:bodyPr>
          <a:lstStyle/>
          <a:p>
            <a:r>
              <a:rPr lang="en-US" sz="3200" b="1" u="sng"/>
              <a:t>Fermion Field</a:t>
            </a:r>
          </a:p>
        </p:txBody>
      </p:sp>
      <p:sp>
        <p:nvSpPr>
          <p:cNvPr id="14" name="Rectangle 13">
            <a:extLst>
              <a:ext uri="{FF2B5EF4-FFF2-40B4-BE49-F238E27FC236}">
                <a16:creationId xmlns:a16="http://schemas.microsoft.com/office/drawing/2014/main" id="{7F171072-7E8C-4DB8-BB27-54554D5FD844}"/>
              </a:ext>
            </a:extLst>
          </p:cNvPr>
          <p:cNvSpPr/>
          <p:nvPr/>
        </p:nvSpPr>
        <p:spPr>
          <a:xfrm>
            <a:off x="262533" y="801315"/>
            <a:ext cx="11563707" cy="584775"/>
          </a:xfrm>
          <a:prstGeom prst="rect">
            <a:avLst/>
          </a:prstGeom>
        </p:spPr>
        <p:txBody>
          <a:bodyPr wrap="square">
            <a:spAutoFit/>
          </a:bodyPr>
          <a:lstStyle/>
          <a:p>
            <a:r>
              <a:rPr lang="en-US" sz="1600"/>
              <a:t>The fermion field is one which produces particles which obey the Dirac equation.  Such a field has 4-components – in the spinor dimension – and must obey anti-commutation relations.  </a:t>
            </a:r>
          </a:p>
        </p:txBody>
      </p:sp>
      <p:graphicFrame>
        <p:nvGraphicFramePr>
          <p:cNvPr id="5" name="Object 4">
            <a:extLst>
              <a:ext uri="{FF2B5EF4-FFF2-40B4-BE49-F238E27FC236}">
                <a16:creationId xmlns:a16="http://schemas.microsoft.com/office/drawing/2014/main" id="{9CC92401-ADCB-443D-AB19-19CD2B243E63}"/>
              </a:ext>
            </a:extLst>
          </p:cNvPr>
          <p:cNvGraphicFramePr>
            <a:graphicFrameLocks noChangeAspect="1"/>
          </p:cNvGraphicFramePr>
          <p:nvPr>
            <p:extLst>
              <p:ext uri="{D42A27DB-BD31-4B8C-83A1-F6EECF244321}">
                <p14:modId xmlns:p14="http://schemas.microsoft.com/office/powerpoint/2010/main" val="2949644888"/>
              </p:ext>
            </p:extLst>
          </p:nvPr>
        </p:nvGraphicFramePr>
        <p:xfrm>
          <a:off x="361713" y="1504837"/>
          <a:ext cx="3098800" cy="395288"/>
        </p:xfrm>
        <a:graphic>
          <a:graphicData uri="http://schemas.openxmlformats.org/presentationml/2006/ole">
            <mc:AlternateContent xmlns:mc="http://schemas.openxmlformats.org/markup-compatibility/2006">
              <mc:Choice xmlns:v="urn:schemas-microsoft-com:vml" Requires="v">
                <p:oleObj name="Equation" r:id="rId3" imgW="2209680" imgH="279360" progId="Equation.DSMT4">
                  <p:embed/>
                </p:oleObj>
              </mc:Choice>
              <mc:Fallback>
                <p:oleObj name="Equation" r:id="rId3" imgW="2209680" imgH="279360" progId="Equation.DSMT4">
                  <p:embed/>
                  <p:pic>
                    <p:nvPicPr>
                      <p:cNvPr id="5" name="Object 4">
                        <a:extLst>
                          <a:ext uri="{FF2B5EF4-FFF2-40B4-BE49-F238E27FC236}">
                            <a16:creationId xmlns:a16="http://schemas.microsoft.com/office/drawing/2014/main" id="{9CC92401-ADCB-443D-AB19-19CD2B243E63}"/>
                          </a:ext>
                        </a:extLst>
                      </p:cNvPr>
                      <p:cNvPicPr>
                        <a:picLocks noChangeAspect="1" noChangeArrowheads="1"/>
                      </p:cNvPicPr>
                      <p:nvPr/>
                    </p:nvPicPr>
                    <p:blipFill>
                      <a:blip r:embed="rId4"/>
                      <a:srcRect/>
                      <a:stretch>
                        <a:fillRect/>
                      </a:stretch>
                    </p:blipFill>
                    <p:spPr bwMode="auto">
                      <a:xfrm>
                        <a:off x="361713" y="1504837"/>
                        <a:ext cx="3098800" cy="395288"/>
                      </a:xfrm>
                      <a:prstGeom prst="rect">
                        <a:avLst/>
                      </a:prstGeom>
                      <a:solidFill>
                        <a:schemeClr val="accent5">
                          <a:lumMod val="20000"/>
                          <a:lumOff val="80000"/>
                        </a:schemeClr>
                      </a:solidFill>
                    </p:spPr>
                  </p:pic>
                </p:oleObj>
              </mc:Fallback>
            </mc:AlternateContent>
          </a:graphicData>
        </a:graphic>
      </p:graphicFrame>
      <p:sp>
        <p:nvSpPr>
          <p:cNvPr id="6" name="Rectangle 5">
            <a:extLst>
              <a:ext uri="{FF2B5EF4-FFF2-40B4-BE49-F238E27FC236}">
                <a16:creationId xmlns:a16="http://schemas.microsoft.com/office/drawing/2014/main" id="{F5EAF8D3-1C08-47B3-B5AA-D196DD0039F7}"/>
              </a:ext>
            </a:extLst>
          </p:cNvPr>
          <p:cNvSpPr/>
          <p:nvPr/>
        </p:nvSpPr>
        <p:spPr>
          <a:xfrm>
            <a:off x="241570" y="1988648"/>
            <a:ext cx="11658147" cy="584775"/>
          </a:xfrm>
          <a:prstGeom prst="rect">
            <a:avLst/>
          </a:prstGeom>
        </p:spPr>
        <p:txBody>
          <a:bodyPr wrap="square">
            <a:spAutoFit/>
          </a:bodyPr>
          <a:lstStyle/>
          <a:p>
            <a:r>
              <a:rPr lang="en-US" sz="1600"/>
              <a:t>We can obtain the equation of motion of the field operator </a:t>
            </a:r>
            <a:r>
              <a:rPr lang="el-GR" sz="1600"/>
              <a:t>ψ</a:t>
            </a:r>
            <a:r>
              <a:rPr lang="en-US" sz="1600"/>
              <a:t>(x) by usual Heisenberg formula, or by functional minimization of the action.  Either way, we find (note use of metric </a:t>
            </a:r>
            <a:r>
              <a:rPr lang="el-GR" sz="1600"/>
              <a:t>η</a:t>
            </a:r>
            <a:r>
              <a:rPr lang="en-US" sz="1600"/>
              <a:t> = diag(1, -1, -1, -1):</a:t>
            </a:r>
          </a:p>
        </p:txBody>
      </p:sp>
      <p:graphicFrame>
        <p:nvGraphicFramePr>
          <p:cNvPr id="3" name="Object 2">
            <a:extLst>
              <a:ext uri="{FF2B5EF4-FFF2-40B4-BE49-F238E27FC236}">
                <a16:creationId xmlns:a16="http://schemas.microsoft.com/office/drawing/2014/main" id="{4A6B75BD-5B7B-475D-A496-608E4225F4C4}"/>
              </a:ext>
            </a:extLst>
          </p:cNvPr>
          <p:cNvGraphicFramePr>
            <a:graphicFrameLocks noChangeAspect="1"/>
          </p:cNvGraphicFramePr>
          <p:nvPr>
            <p:extLst>
              <p:ext uri="{D42A27DB-BD31-4B8C-83A1-F6EECF244321}">
                <p14:modId xmlns:p14="http://schemas.microsoft.com/office/powerpoint/2010/main" val="1281921362"/>
              </p:ext>
            </p:extLst>
          </p:nvPr>
        </p:nvGraphicFramePr>
        <p:xfrm>
          <a:off x="327579" y="2656159"/>
          <a:ext cx="4024339" cy="351523"/>
        </p:xfrm>
        <a:graphic>
          <a:graphicData uri="http://schemas.openxmlformats.org/presentationml/2006/ole">
            <mc:AlternateContent xmlns:mc="http://schemas.openxmlformats.org/markup-compatibility/2006">
              <mc:Choice xmlns:v="urn:schemas-microsoft-com:vml" Requires="v">
                <p:oleObj name="Equation" r:id="rId5" imgW="2793960" imgH="241200" progId="Equation.DSMT4">
                  <p:embed/>
                </p:oleObj>
              </mc:Choice>
              <mc:Fallback>
                <p:oleObj name="Equation" r:id="rId5" imgW="2793960" imgH="241200" progId="Equation.DSMT4">
                  <p:embed/>
                  <p:pic>
                    <p:nvPicPr>
                      <p:cNvPr id="3" name="Object 2">
                        <a:extLst>
                          <a:ext uri="{FF2B5EF4-FFF2-40B4-BE49-F238E27FC236}">
                            <a16:creationId xmlns:a16="http://schemas.microsoft.com/office/drawing/2014/main" id="{4A6B75BD-5B7B-475D-A496-608E4225F4C4}"/>
                          </a:ext>
                        </a:extLst>
                      </p:cNvPr>
                      <p:cNvPicPr>
                        <a:picLocks noChangeAspect="1" noChangeArrowheads="1"/>
                      </p:cNvPicPr>
                      <p:nvPr/>
                    </p:nvPicPr>
                    <p:blipFill>
                      <a:blip r:embed="rId6"/>
                      <a:srcRect/>
                      <a:stretch>
                        <a:fillRect/>
                      </a:stretch>
                    </p:blipFill>
                    <p:spPr bwMode="auto">
                      <a:xfrm>
                        <a:off x="327579" y="2656159"/>
                        <a:ext cx="4024339" cy="351523"/>
                      </a:xfrm>
                      <a:prstGeom prst="rect">
                        <a:avLst/>
                      </a:prstGeom>
                      <a:solidFill>
                        <a:schemeClr val="accent5">
                          <a:lumMod val="20000"/>
                          <a:lumOff val="80000"/>
                        </a:schemeClr>
                      </a:solidFill>
                    </p:spPr>
                  </p:pic>
                </p:oleObj>
              </mc:Fallback>
            </mc:AlternateContent>
          </a:graphicData>
        </a:graphic>
      </p:graphicFrame>
      <p:sp>
        <p:nvSpPr>
          <p:cNvPr id="8" name="Rectangle 7">
            <a:extLst>
              <a:ext uri="{FF2B5EF4-FFF2-40B4-BE49-F238E27FC236}">
                <a16:creationId xmlns:a16="http://schemas.microsoft.com/office/drawing/2014/main" id="{815C15B7-B4A0-446C-A78E-40AD8DF92C85}"/>
              </a:ext>
            </a:extLst>
          </p:cNvPr>
          <p:cNvSpPr/>
          <p:nvPr/>
        </p:nvSpPr>
        <p:spPr>
          <a:xfrm>
            <a:off x="234252" y="3118617"/>
            <a:ext cx="8767980" cy="338554"/>
          </a:xfrm>
          <a:prstGeom prst="rect">
            <a:avLst/>
          </a:prstGeom>
        </p:spPr>
        <p:txBody>
          <a:bodyPr wrap="square">
            <a:spAutoFit/>
          </a:bodyPr>
          <a:lstStyle/>
          <a:p>
            <a:r>
              <a:rPr lang="en-US" sz="1600"/>
              <a:t>Assuming field goes to zero at infinity, say, we can solve this equation in general to find:</a:t>
            </a:r>
          </a:p>
        </p:txBody>
      </p:sp>
      <p:graphicFrame>
        <p:nvGraphicFramePr>
          <p:cNvPr id="9" name="Object 8">
            <a:extLst>
              <a:ext uri="{FF2B5EF4-FFF2-40B4-BE49-F238E27FC236}">
                <a16:creationId xmlns:a16="http://schemas.microsoft.com/office/drawing/2014/main" id="{07974625-AAF3-4A7D-8F1D-846E7DDD0435}"/>
              </a:ext>
            </a:extLst>
          </p:cNvPr>
          <p:cNvGraphicFramePr>
            <a:graphicFrameLocks noChangeAspect="1"/>
          </p:cNvGraphicFramePr>
          <p:nvPr>
            <p:extLst>
              <p:ext uri="{D42A27DB-BD31-4B8C-83A1-F6EECF244321}">
                <p14:modId xmlns:p14="http://schemas.microsoft.com/office/powerpoint/2010/main" val="902082370"/>
              </p:ext>
            </p:extLst>
          </p:nvPr>
        </p:nvGraphicFramePr>
        <p:xfrm>
          <a:off x="318153" y="3547758"/>
          <a:ext cx="6827838" cy="635000"/>
        </p:xfrm>
        <a:graphic>
          <a:graphicData uri="http://schemas.openxmlformats.org/presentationml/2006/ole">
            <mc:AlternateContent xmlns:mc="http://schemas.openxmlformats.org/markup-compatibility/2006">
              <mc:Choice xmlns:v="urn:schemas-microsoft-com:vml" Requires="v">
                <p:oleObj name="Equation" r:id="rId7" imgW="5155920" imgH="482400" progId="Equation.DSMT4">
                  <p:embed/>
                </p:oleObj>
              </mc:Choice>
              <mc:Fallback>
                <p:oleObj name="Equation" r:id="rId7" imgW="5155920" imgH="482400" progId="Equation.DSMT4">
                  <p:embed/>
                  <p:pic>
                    <p:nvPicPr>
                      <p:cNvPr id="9" name="Object 8">
                        <a:extLst>
                          <a:ext uri="{FF2B5EF4-FFF2-40B4-BE49-F238E27FC236}">
                            <a16:creationId xmlns:a16="http://schemas.microsoft.com/office/drawing/2014/main" id="{07974625-AAF3-4A7D-8F1D-846E7DDD0435}"/>
                          </a:ext>
                        </a:extLst>
                      </p:cNvPr>
                      <p:cNvPicPr>
                        <a:picLocks noChangeAspect="1" noChangeArrowheads="1"/>
                      </p:cNvPicPr>
                      <p:nvPr/>
                    </p:nvPicPr>
                    <p:blipFill>
                      <a:blip r:embed="rId8"/>
                      <a:srcRect/>
                      <a:stretch>
                        <a:fillRect/>
                      </a:stretch>
                    </p:blipFill>
                    <p:spPr bwMode="auto">
                      <a:xfrm>
                        <a:off x="318153" y="3547758"/>
                        <a:ext cx="6827838" cy="635000"/>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953139AE-2417-49F9-9737-AE75C7838CA6}"/>
                  </a:ext>
                </a:extLst>
              </p:cNvPr>
              <p:cNvSpPr/>
              <p:nvPr/>
            </p:nvSpPr>
            <p:spPr>
              <a:xfrm>
                <a:off x="184665" y="5060712"/>
                <a:ext cx="9129017" cy="842475"/>
              </a:xfrm>
              <a:prstGeom prst="rect">
                <a:avLst/>
              </a:prstGeom>
            </p:spPr>
            <p:txBody>
              <a:bodyPr wrap="square">
                <a:spAutoFit/>
              </a:bodyPr>
              <a:lstStyle/>
              <a:p>
                <a:r>
                  <a:rPr lang="en-US" sz="1600"/>
                  <a:t>We impose canonical commutation relations, and note the form of the (anti)commutation relations still follows from customary {</a:t>
                </a:r>
                <a:r>
                  <a:rPr lang="el-GR" sz="1600"/>
                  <a:t>ψ</a:t>
                </a:r>
                <a:r>
                  <a:rPr lang="en-US" sz="1600"/>
                  <a:t>, </a:t>
                </a:r>
                <a:r>
                  <a:rPr lang="el-GR" sz="1600"/>
                  <a:t>π</a:t>
                </a:r>
                <a:r>
                  <a:rPr lang="en-US" sz="1600"/>
                  <a:t>} = i</a:t>
                </a:r>
                <a:r>
                  <a:rPr lang="el-GR" sz="1600"/>
                  <a:t>δ</a:t>
                </a:r>
                <a:r>
                  <a:rPr lang="en-US" sz="1600"/>
                  <a:t>(</a:t>
                </a:r>
                <a:r>
                  <a:rPr lang="en-US" sz="1600" b="1"/>
                  <a:t>x</a:t>
                </a:r>
                <a:r>
                  <a:rPr lang="en-US" sz="1600"/>
                  <a:t>-</a:t>
                </a:r>
                <a:r>
                  <a:rPr lang="en-US" sz="1600" b="1"/>
                  <a:t>x</a:t>
                </a:r>
                <a:r>
                  <a:rPr lang="en-US" sz="1600"/>
                  <a:t>’), with </a:t>
                </a:r>
                <a:r>
                  <a:rPr lang="el-GR" sz="1600"/>
                  <a:t>π</a:t>
                </a:r>
                <a:r>
                  <a:rPr lang="en-US" sz="1600"/>
                  <a:t> = </a:t>
                </a:r>
                <a:r>
                  <a:rPr lang="el-GR" sz="1600"/>
                  <a:t>δ</a:t>
                </a:r>
                <a:r>
                  <a:rPr lang="en-US" sz="1600"/>
                  <a:t>L/</a:t>
                </a:r>
                <a:r>
                  <a:rPr lang="el-GR" sz="1600"/>
                  <a:t>δ</a:t>
                </a:r>
                <a14:m>
                  <m:oMath xmlns:m="http://schemas.openxmlformats.org/officeDocument/2006/math">
                    <m:acc>
                      <m:accPr>
                        <m:chr m:val="̇"/>
                        <m:ctrlPr>
                          <a:rPr lang="el-GR" sz="1600" i="1">
                            <a:latin typeface="Cambria Math" panose="02040503050406030204" pitchFamily="18" charset="0"/>
                          </a:rPr>
                        </m:ctrlPr>
                      </m:accPr>
                      <m:e>
                        <m:r>
                          <a:rPr lang="el-GR" sz="1600" i="1">
                            <a:latin typeface="Cambria Math" panose="02040503050406030204" pitchFamily="18" charset="0"/>
                          </a:rPr>
                          <m:t>𝜓</m:t>
                        </m:r>
                      </m:e>
                    </m:acc>
                  </m:oMath>
                </a14:m>
                <a:r>
                  <a:rPr lang="en-US" sz="1600"/>
                  <a:t>. We can find the normalized creation/annihilation operators and construct the FFE, and H too, neglecting an infinite constant in the latter.</a:t>
                </a:r>
              </a:p>
            </p:txBody>
          </p:sp>
        </mc:Choice>
        <mc:Fallback xmlns="">
          <p:sp>
            <p:nvSpPr>
              <p:cNvPr id="11" name="Rectangle 10">
                <a:extLst>
                  <a:ext uri="{FF2B5EF4-FFF2-40B4-BE49-F238E27FC236}">
                    <a16:creationId xmlns:a16="http://schemas.microsoft.com/office/drawing/2014/main" id="{953139AE-2417-49F9-9737-AE75C7838CA6}"/>
                  </a:ext>
                </a:extLst>
              </p:cNvPr>
              <p:cNvSpPr>
                <a:spLocks noRot="1" noChangeAspect="1" noMove="1" noResize="1" noEditPoints="1" noAdjustHandles="1" noChangeArrowheads="1" noChangeShapeType="1" noTextEdit="1"/>
              </p:cNvSpPr>
              <p:nvPr/>
            </p:nvSpPr>
            <p:spPr>
              <a:xfrm>
                <a:off x="184665" y="5060712"/>
                <a:ext cx="9129017" cy="842475"/>
              </a:xfrm>
              <a:prstGeom prst="rect">
                <a:avLst/>
              </a:prstGeom>
              <a:blipFill>
                <a:blip r:embed="rId9"/>
                <a:stretch>
                  <a:fillRect l="-334" t="-2174" b="-8696"/>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FC327F5C-41B4-4D6F-8E99-026C88AB059B}"/>
              </a:ext>
            </a:extLst>
          </p:cNvPr>
          <p:cNvSpPr txBox="1"/>
          <p:nvPr/>
        </p:nvSpPr>
        <p:spPr>
          <a:xfrm>
            <a:off x="7305989" y="4169098"/>
            <a:ext cx="1365115" cy="338554"/>
          </a:xfrm>
          <a:prstGeom prst="rect">
            <a:avLst/>
          </a:prstGeom>
          <a:noFill/>
        </p:spPr>
        <p:txBody>
          <a:bodyPr wrap="square" rtlCol="0">
            <a:spAutoFit/>
          </a:bodyPr>
          <a:lstStyle/>
          <a:p>
            <a:r>
              <a:rPr lang="en-US" sz="1600"/>
              <a:t>excitations</a:t>
            </a:r>
          </a:p>
        </p:txBody>
      </p:sp>
      <p:sp>
        <p:nvSpPr>
          <p:cNvPr id="24" name="TextBox 23">
            <a:extLst>
              <a:ext uri="{FF2B5EF4-FFF2-40B4-BE49-F238E27FC236}">
                <a16:creationId xmlns:a16="http://schemas.microsoft.com/office/drawing/2014/main" id="{18B76560-A214-490A-815B-DD3440DC1354}"/>
              </a:ext>
            </a:extLst>
          </p:cNvPr>
          <p:cNvSpPr txBox="1"/>
          <p:nvPr/>
        </p:nvSpPr>
        <p:spPr>
          <a:xfrm>
            <a:off x="4406795" y="4361371"/>
            <a:ext cx="2938367" cy="584775"/>
          </a:xfrm>
          <a:prstGeom prst="rect">
            <a:avLst/>
          </a:prstGeom>
          <a:noFill/>
        </p:spPr>
        <p:txBody>
          <a:bodyPr wrap="square" rtlCol="0">
            <a:spAutoFit/>
          </a:bodyPr>
          <a:lstStyle/>
          <a:p>
            <a:r>
              <a:rPr lang="en-US" sz="1600"/>
              <a:t>Proportional to creation operator – creates positrons</a:t>
            </a:r>
          </a:p>
        </p:txBody>
      </p:sp>
      <p:sp>
        <p:nvSpPr>
          <p:cNvPr id="25" name="TextBox 24">
            <a:extLst>
              <a:ext uri="{FF2B5EF4-FFF2-40B4-BE49-F238E27FC236}">
                <a16:creationId xmlns:a16="http://schemas.microsoft.com/office/drawing/2014/main" id="{2B0BC47C-4CA5-4FEC-8309-C151F7FF1EFF}"/>
              </a:ext>
            </a:extLst>
          </p:cNvPr>
          <p:cNvSpPr txBox="1"/>
          <p:nvPr/>
        </p:nvSpPr>
        <p:spPr>
          <a:xfrm>
            <a:off x="1023574" y="4354450"/>
            <a:ext cx="3272712" cy="584775"/>
          </a:xfrm>
          <a:prstGeom prst="rect">
            <a:avLst/>
          </a:prstGeom>
          <a:noFill/>
        </p:spPr>
        <p:txBody>
          <a:bodyPr wrap="square" rtlCol="0">
            <a:spAutoFit/>
          </a:bodyPr>
          <a:lstStyle/>
          <a:p>
            <a:r>
              <a:rPr lang="en-US" sz="1600"/>
              <a:t>Proportional to annihilation operator – annihilates electrons</a:t>
            </a:r>
          </a:p>
        </p:txBody>
      </p:sp>
      <p:graphicFrame>
        <p:nvGraphicFramePr>
          <p:cNvPr id="30" name="Object 29">
            <a:extLst>
              <a:ext uri="{FF2B5EF4-FFF2-40B4-BE49-F238E27FC236}">
                <a16:creationId xmlns:a16="http://schemas.microsoft.com/office/drawing/2014/main" id="{D3A33DC4-0467-4C5B-A599-4530FAF5727E}"/>
              </a:ext>
            </a:extLst>
          </p:cNvPr>
          <p:cNvGraphicFramePr>
            <a:graphicFrameLocks noChangeAspect="1"/>
          </p:cNvGraphicFramePr>
          <p:nvPr>
            <p:extLst>
              <p:ext uri="{D42A27DB-BD31-4B8C-83A1-F6EECF244321}">
                <p14:modId xmlns:p14="http://schemas.microsoft.com/office/powerpoint/2010/main" val="2227242581"/>
              </p:ext>
            </p:extLst>
          </p:nvPr>
        </p:nvGraphicFramePr>
        <p:xfrm>
          <a:off x="241570" y="6060988"/>
          <a:ext cx="8840788" cy="633413"/>
        </p:xfrm>
        <a:graphic>
          <a:graphicData uri="http://schemas.openxmlformats.org/presentationml/2006/ole">
            <mc:AlternateContent xmlns:mc="http://schemas.openxmlformats.org/markup-compatibility/2006">
              <mc:Choice xmlns:v="urn:schemas-microsoft-com:vml" Requires="v">
                <p:oleObj name="Equation" r:id="rId10" imgW="6769080" imgH="482400" progId="Equation.DSMT4">
                  <p:embed/>
                </p:oleObj>
              </mc:Choice>
              <mc:Fallback>
                <p:oleObj name="Equation" r:id="rId10" imgW="6769080" imgH="482400" progId="Equation.DSMT4">
                  <p:embed/>
                  <p:pic>
                    <p:nvPicPr>
                      <p:cNvPr id="30" name="Object 29">
                        <a:extLst>
                          <a:ext uri="{FF2B5EF4-FFF2-40B4-BE49-F238E27FC236}">
                            <a16:creationId xmlns:a16="http://schemas.microsoft.com/office/drawing/2014/main" id="{D3A33DC4-0467-4C5B-A599-4530FAF5727E}"/>
                          </a:ext>
                        </a:extLst>
                      </p:cNvPr>
                      <p:cNvPicPr>
                        <a:picLocks noChangeAspect="1" noChangeArrowheads="1"/>
                      </p:cNvPicPr>
                      <p:nvPr/>
                    </p:nvPicPr>
                    <p:blipFill>
                      <a:blip r:embed="rId11"/>
                      <a:srcRect/>
                      <a:stretch>
                        <a:fillRect/>
                      </a:stretch>
                    </p:blipFill>
                    <p:spPr bwMode="auto">
                      <a:xfrm>
                        <a:off x="241570" y="6060988"/>
                        <a:ext cx="8840788" cy="633413"/>
                      </a:xfrm>
                      <a:prstGeom prst="rect">
                        <a:avLst/>
                      </a:prstGeom>
                      <a:solidFill>
                        <a:schemeClr val="accent5">
                          <a:lumMod val="20000"/>
                          <a:lumOff val="80000"/>
                        </a:schemeClr>
                      </a:solidFill>
                    </p:spPr>
                  </p:pic>
                </p:oleObj>
              </mc:Fallback>
            </mc:AlternateContent>
          </a:graphicData>
        </a:graphic>
      </p:graphicFrame>
      <p:graphicFrame>
        <p:nvGraphicFramePr>
          <p:cNvPr id="7" name="Object 6">
            <a:extLst>
              <a:ext uri="{FF2B5EF4-FFF2-40B4-BE49-F238E27FC236}">
                <a16:creationId xmlns:a16="http://schemas.microsoft.com/office/drawing/2014/main" id="{FF2A4F60-AA61-47FB-B76C-6064A9BA68A1}"/>
              </a:ext>
            </a:extLst>
          </p:cNvPr>
          <p:cNvGraphicFramePr>
            <a:graphicFrameLocks noChangeAspect="1"/>
          </p:cNvGraphicFramePr>
          <p:nvPr>
            <p:extLst>
              <p:ext uri="{D42A27DB-BD31-4B8C-83A1-F6EECF244321}">
                <p14:modId xmlns:p14="http://schemas.microsoft.com/office/powerpoint/2010/main" val="758475215"/>
              </p:ext>
            </p:extLst>
          </p:nvPr>
        </p:nvGraphicFramePr>
        <p:xfrm>
          <a:off x="9185275" y="5900738"/>
          <a:ext cx="2924175" cy="830262"/>
        </p:xfrm>
        <a:graphic>
          <a:graphicData uri="http://schemas.openxmlformats.org/presentationml/2006/ole">
            <mc:AlternateContent xmlns:mc="http://schemas.openxmlformats.org/markup-compatibility/2006">
              <mc:Choice xmlns:v="urn:schemas-microsoft-com:vml" Requires="v">
                <p:oleObj name="Equation" r:id="rId12" imgW="2133360" imgH="609480" progId="Equation.DSMT4">
                  <p:embed/>
                </p:oleObj>
              </mc:Choice>
              <mc:Fallback>
                <p:oleObj name="Equation" r:id="rId12" imgW="2133360" imgH="609480" progId="Equation.DSMT4">
                  <p:embed/>
                  <p:pic>
                    <p:nvPicPr>
                      <p:cNvPr id="7" name="Object 6">
                        <a:extLst>
                          <a:ext uri="{FF2B5EF4-FFF2-40B4-BE49-F238E27FC236}">
                            <a16:creationId xmlns:a16="http://schemas.microsoft.com/office/drawing/2014/main" id="{FF2A4F60-AA61-47FB-B76C-6064A9BA68A1}"/>
                          </a:ext>
                        </a:extLst>
                      </p:cNvPr>
                      <p:cNvPicPr>
                        <a:picLocks noChangeAspect="1" noChangeArrowheads="1"/>
                      </p:cNvPicPr>
                      <p:nvPr/>
                    </p:nvPicPr>
                    <p:blipFill>
                      <a:blip r:embed="rId13"/>
                      <a:srcRect/>
                      <a:stretch>
                        <a:fillRect/>
                      </a:stretch>
                    </p:blipFill>
                    <p:spPr bwMode="auto">
                      <a:xfrm>
                        <a:off x="9185275" y="5900738"/>
                        <a:ext cx="2924175" cy="830262"/>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1C707B79-9E83-4F68-8915-8A3C1A420E88}"/>
              </a:ext>
            </a:extLst>
          </p:cNvPr>
          <p:cNvGraphicFramePr>
            <a:graphicFrameLocks noChangeAspect="1"/>
          </p:cNvGraphicFramePr>
          <p:nvPr>
            <p:extLst>
              <p:ext uri="{D42A27DB-BD31-4B8C-83A1-F6EECF244321}">
                <p14:modId xmlns:p14="http://schemas.microsoft.com/office/powerpoint/2010/main" val="3373106960"/>
              </p:ext>
            </p:extLst>
          </p:nvPr>
        </p:nvGraphicFramePr>
        <p:xfrm>
          <a:off x="9313682" y="5119808"/>
          <a:ext cx="2586035" cy="365510"/>
        </p:xfrm>
        <a:graphic>
          <a:graphicData uri="http://schemas.openxmlformats.org/presentationml/2006/ole">
            <mc:AlternateContent xmlns:mc="http://schemas.openxmlformats.org/markup-compatibility/2006">
              <mc:Choice xmlns:v="urn:schemas-microsoft-com:vml" Requires="v">
                <p:oleObj name="Equation" r:id="rId14" imgW="1930320" imgH="279360" progId="Equation.DSMT4">
                  <p:embed/>
                </p:oleObj>
              </mc:Choice>
              <mc:Fallback>
                <p:oleObj name="Equation" r:id="rId14" imgW="1930320" imgH="279360" progId="Equation.DSMT4">
                  <p:embed/>
                  <p:pic>
                    <p:nvPicPr>
                      <p:cNvPr id="0" name="Object 14"/>
                      <p:cNvPicPr>
                        <a:picLocks noChangeAspect="1" noChangeArrowheads="1"/>
                      </p:cNvPicPr>
                      <p:nvPr/>
                    </p:nvPicPr>
                    <p:blipFill>
                      <a:blip r:embed="rId15"/>
                      <a:srcRect/>
                      <a:stretch>
                        <a:fillRect/>
                      </a:stretch>
                    </p:blipFill>
                    <p:spPr bwMode="auto">
                      <a:xfrm>
                        <a:off x="9313682" y="5119808"/>
                        <a:ext cx="2586035" cy="36551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21" name="Ink 20">
                <a:extLst>
                  <a:ext uri="{FF2B5EF4-FFF2-40B4-BE49-F238E27FC236}">
                    <a16:creationId xmlns:a16="http://schemas.microsoft.com/office/drawing/2014/main" id="{51C946E8-9788-45F5-A7E8-707876B5760C}"/>
                  </a:ext>
                </a:extLst>
              </p14:cNvPr>
              <p14:cNvContentPartPr/>
              <p14:nvPr/>
            </p14:nvContentPartPr>
            <p14:xfrm>
              <a:off x="4805926" y="3487607"/>
              <a:ext cx="1906920" cy="847518"/>
            </p14:xfrm>
          </p:contentPart>
        </mc:Choice>
        <mc:Fallback xmlns="">
          <p:pic>
            <p:nvPicPr>
              <p:cNvPr id="21" name="Ink 20">
                <a:extLst>
                  <a:ext uri="{FF2B5EF4-FFF2-40B4-BE49-F238E27FC236}">
                    <a16:creationId xmlns:a16="http://schemas.microsoft.com/office/drawing/2014/main" id="{51C946E8-9788-45F5-A7E8-707876B5760C}"/>
                  </a:ext>
                </a:extLst>
              </p:cNvPr>
              <p:cNvPicPr/>
              <p:nvPr/>
            </p:nvPicPr>
            <p:blipFill>
              <a:blip r:embed="rId17"/>
              <a:stretch>
                <a:fillRect/>
              </a:stretch>
            </p:blipFill>
            <p:spPr>
              <a:xfrm>
                <a:off x="4796926" y="3478610"/>
                <a:ext cx="1924560" cy="865152"/>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9" name="Ink 28">
                <a:extLst>
                  <a:ext uri="{FF2B5EF4-FFF2-40B4-BE49-F238E27FC236}">
                    <a16:creationId xmlns:a16="http://schemas.microsoft.com/office/drawing/2014/main" id="{CBCAB5E6-999B-43BC-BB47-A148C46D7A3D}"/>
                  </a:ext>
                </a:extLst>
              </p14:cNvPr>
              <p14:cNvContentPartPr/>
              <p14:nvPr/>
            </p14:nvContentPartPr>
            <p14:xfrm>
              <a:off x="6823073" y="3694967"/>
              <a:ext cx="408600" cy="664560"/>
            </p14:xfrm>
          </p:contentPart>
        </mc:Choice>
        <mc:Fallback xmlns="">
          <p:pic>
            <p:nvPicPr>
              <p:cNvPr id="29" name="Ink 28">
                <a:extLst>
                  <a:ext uri="{FF2B5EF4-FFF2-40B4-BE49-F238E27FC236}">
                    <a16:creationId xmlns:a16="http://schemas.microsoft.com/office/drawing/2014/main" id="{CBCAB5E6-999B-43BC-BB47-A148C46D7A3D}"/>
                  </a:ext>
                </a:extLst>
              </p:cNvPr>
              <p:cNvPicPr/>
              <p:nvPr/>
            </p:nvPicPr>
            <p:blipFill>
              <a:blip r:embed="rId19"/>
              <a:stretch>
                <a:fillRect/>
              </a:stretch>
            </p:blipFill>
            <p:spPr>
              <a:xfrm>
                <a:off x="6814081" y="3685972"/>
                <a:ext cx="426224" cy="68219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33" name="Ink 32">
                <a:extLst>
                  <a:ext uri="{FF2B5EF4-FFF2-40B4-BE49-F238E27FC236}">
                    <a16:creationId xmlns:a16="http://schemas.microsoft.com/office/drawing/2014/main" id="{A43FEEFB-E703-408B-8CB9-28D58965CF96}"/>
                  </a:ext>
                </a:extLst>
              </p14:cNvPr>
              <p14:cNvContentPartPr/>
              <p14:nvPr/>
            </p14:nvContentPartPr>
            <p14:xfrm>
              <a:off x="2392553" y="3515327"/>
              <a:ext cx="1606680" cy="1099080"/>
            </p14:xfrm>
          </p:contentPart>
        </mc:Choice>
        <mc:Fallback xmlns="">
          <p:pic>
            <p:nvPicPr>
              <p:cNvPr id="33" name="Ink 32">
                <a:extLst>
                  <a:ext uri="{FF2B5EF4-FFF2-40B4-BE49-F238E27FC236}">
                    <a16:creationId xmlns:a16="http://schemas.microsoft.com/office/drawing/2014/main" id="{A43FEEFB-E703-408B-8CB9-28D58965CF96}"/>
                  </a:ext>
                </a:extLst>
              </p:cNvPr>
              <p:cNvPicPr/>
              <p:nvPr/>
            </p:nvPicPr>
            <p:blipFill>
              <a:blip r:embed="rId24"/>
              <a:stretch>
                <a:fillRect/>
              </a:stretch>
            </p:blipFill>
            <p:spPr>
              <a:xfrm>
                <a:off x="2383553" y="3506330"/>
                <a:ext cx="1624320" cy="1116714"/>
              </a:xfrm>
              <a:prstGeom prst="rect">
                <a:avLst/>
              </a:prstGeom>
            </p:spPr>
          </p:pic>
        </mc:Fallback>
      </mc:AlternateContent>
      <p:graphicFrame>
        <p:nvGraphicFramePr>
          <p:cNvPr id="34" name="Object 33">
            <a:extLst>
              <a:ext uri="{FF2B5EF4-FFF2-40B4-BE49-F238E27FC236}">
                <a16:creationId xmlns:a16="http://schemas.microsoft.com/office/drawing/2014/main" id="{419020EC-D237-40DC-9789-EF01EBD185E7}"/>
              </a:ext>
            </a:extLst>
          </p:cNvPr>
          <p:cNvGraphicFramePr>
            <a:graphicFrameLocks noChangeAspect="1"/>
          </p:cNvGraphicFramePr>
          <p:nvPr>
            <p:extLst>
              <p:ext uri="{D42A27DB-BD31-4B8C-83A1-F6EECF244321}">
                <p14:modId xmlns:p14="http://schemas.microsoft.com/office/powerpoint/2010/main" val="2258466264"/>
              </p:ext>
            </p:extLst>
          </p:nvPr>
        </p:nvGraphicFramePr>
        <p:xfrm>
          <a:off x="7936988" y="3578658"/>
          <a:ext cx="1417342" cy="466467"/>
        </p:xfrm>
        <a:graphic>
          <a:graphicData uri="http://schemas.openxmlformats.org/presentationml/2006/ole">
            <mc:AlternateContent xmlns:mc="http://schemas.openxmlformats.org/markup-compatibility/2006">
              <mc:Choice xmlns:v="urn:schemas-microsoft-com:vml" Requires="v">
                <p:oleObj name="Equation" r:id="rId25" imgW="1002960" imgH="330120" progId="Equation.DSMT4">
                  <p:embed/>
                </p:oleObj>
              </mc:Choice>
              <mc:Fallback>
                <p:oleObj name="Equation" r:id="rId25" imgW="1002960" imgH="330120" progId="Equation.DSMT4">
                  <p:embed/>
                  <p:pic>
                    <p:nvPicPr>
                      <p:cNvPr id="2" name="Object 1">
                        <a:extLst>
                          <a:ext uri="{FF2B5EF4-FFF2-40B4-BE49-F238E27FC236}">
                            <a16:creationId xmlns:a16="http://schemas.microsoft.com/office/drawing/2014/main" id="{11F2E756-C580-446D-93DF-C09E48A8CEE6}"/>
                          </a:ext>
                        </a:extLst>
                      </p:cNvPr>
                      <p:cNvPicPr/>
                      <p:nvPr/>
                    </p:nvPicPr>
                    <p:blipFill>
                      <a:blip r:embed="rId26"/>
                      <a:stretch>
                        <a:fillRect/>
                      </a:stretch>
                    </p:blipFill>
                    <p:spPr>
                      <a:xfrm>
                        <a:off x="7936988" y="3578658"/>
                        <a:ext cx="1417342" cy="466467"/>
                      </a:xfrm>
                      <a:prstGeom prst="rect">
                        <a:avLst/>
                      </a:prstGeom>
                      <a:solidFill>
                        <a:schemeClr val="accent2">
                          <a:lumMod val="20000"/>
                          <a:lumOff val="80000"/>
                        </a:schemeClr>
                      </a:solidFill>
                    </p:spPr>
                  </p:pic>
                </p:oleObj>
              </mc:Fallback>
            </mc:AlternateContent>
          </a:graphicData>
        </a:graphic>
      </p:graphicFrame>
      <p:graphicFrame>
        <p:nvGraphicFramePr>
          <p:cNvPr id="2" name="Object 1">
            <a:extLst>
              <a:ext uri="{FF2B5EF4-FFF2-40B4-BE49-F238E27FC236}">
                <a16:creationId xmlns:a16="http://schemas.microsoft.com/office/drawing/2014/main" id="{C575CF61-1B32-A1A2-32C7-CA7C529B051F}"/>
              </a:ext>
            </a:extLst>
          </p:cNvPr>
          <p:cNvGraphicFramePr>
            <a:graphicFrameLocks noChangeAspect="1"/>
          </p:cNvGraphicFramePr>
          <p:nvPr>
            <p:extLst>
              <p:ext uri="{D42A27DB-BD31-4B8C-83A1-F6EECF244321}">
                <p14:modId xmlns:p14="http://schemas.microsoft.com/office/powerpoint/2010/main" val="2911118454"/>
              </p:ext>
            </p:extLst>
          </p:nvPr>
        </p:nvGraphicFramePr>
        <p:xfrm>
          <a:off x="4406795" y="1500656"/>
          <a:ext cx="2794073" cy="391756"/>
        </p:xfrm>
        <a:graphic>
          <a:graphicData uri="http://schemas.openxmlformats.org/presentationml/2006/ole">
            <mc:AlternateContent xmlns:mc="http://schemas.openxmlformats.org/markup-compatibility/2006">
              <mc:Choice xmlns:v="urn:schemas-microsoft-com:vml" Requires="v">
                <p:oleObj name="Equation" r:id="rId27" imgW="1970807" imgH="276516" progId="Equation.DSMT4">
                  <p:embed/>
                </p:oleObj>
              </mc:Choice>
              <mc:Fallback>
                <p:oleObj name="Equation" r:id="rId27" imgW="1970807" imgH="276516" progId="Equation.DSMT4">
                  <p:embed/>
                  <p:pic>
                    <p:nvPicPr>
                      <p:cNvPr id="0" name=""/>
                      <p:cNvPicPr/>
                      <p:nvPr/>
                    </p:nvPicPr>
                    <p:blipFill>
                      <a:blip r:embed="rId28"/>
                      <a:stretch>
                        <a:fillRect/>
                      </a:stretch>
                    </p:blipFill>
                    <p:spPr>
                      <a:xfrm>
                        <a:off x="4406795" y="1500656"/>
                        <a:ext cx="2794073" cy="391756"/>
                      </a:xfrm>
                      <a:prstGeom prst="rect">
                        <a:avLst/>
                      </a:prstGeom>
                    </p:spPr>
                  </p:pic>
                </p:oleObj>
              </mc:Fallback>
            </mc:AlternateContent>
          </a:graphicData>
        </a:graphic>
      </p:graphicFrame>
    </p:spTree>
    <p:extLst>
      <p:ext uri="{BB962C8B-B14F-4D97-AF65-F5344CB8AC3E}">
        <p14:creationId xmlns:p14="http://schemas.microsoft.com/office/powerpoint/2010/main" val="1726087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889802" y="84111"/>
            <a:ext cx="2788990" cy="584775"/>
          </a:xfrm>
          <a:prstGeom prst="rect">
            <a:avLst/>
          </a:prstGeom>
          <a:noFill/>
        </p:spPr>
        <p:txBody>
          <a:bodyPr wrap="square" rtlCol="0">
            <a:spAutoFit/>
          </a:bodyPr>
          <a:lstStyle/>
          <a:p>
            <a:r>
              <a:rPr lang="en-US" sz="3200" b="1" u="sng"/>
              <a:t>Fermion Field</a:t>
            </a:r>
          </a:p>
        </p:txBody>
      </p:sp>
      <p:sp>
        <p:nvSpPr>
          <p:cNvPr id="14" name="Rectangle 13">
            <a:extLst>
              <a:ext uri="{FF2B5EF4-FFF2-40B4-BE49-F238E27FC236}">
                <a16:creationId xmlns:a16="http://schemas.microsoft.com/office/drawing/2014/main" id="{7F171072-7E8C-4DB8-BB27-54554D5FD844}"/>
              </a:ext>
            </a:extLst>
          </p:cNvPr>
          <p:cNvSpPr/>
          <p:nvPr/>
        </p:nvSpPr>
        <p:spPr>
          <a:xfrm>
            <a:off x="262533" y="735326"/>
            <a:ext cx="11002498" cy="584775"/>
          </a:xfrm>
          <a:prstGeom prst="rect">
            <a:avLst/>
          </a:prstGeom>
        </p:spPr>
        <p:txBody>
          <a:bodyPr wrap="square">
            <a:spAutoFit/>
          </a:bodyPr>
          <a:lstStyle/>
          <a:p>
            <a:r>
              <a:rPr lang="en-US" sz="1600"/>
              <a:t>Here are some properties of the 4D column vectors u(k,s), v(k,s) which diagonalize the Dirac Hamiltonian in spinor space.  First, in Fourier space, the Dirac equation reduces to following.  Note </a:t>
            </a:r>
            <a:r>
              <a:rPr lang="en-US" sz="1600" b="1"/>
              <a:t>k</a:t>
            </a:r>
            <a:r>
              <a:rPr lang="en-US" sz="1600"/>
              <a:t>,s label the eigenvectors.  </a:t>
            </a:r>
          </a:p>
        </p:txBody>
      </p:sp>
      <p:graphicFrame>
        <p:nvGraphicFramePr>
          <p:cNvPr id="12" name="Object 11">
            <a:extLst>
              <a:ext uri="{FF2B5EF4-FFF2-40B4-BE49-F238E27FC236}">
                <a16:creationId xmlns:a16="http://schemas.microsoft.com/office/drawing/2014/main" id="{7E70CB68-D8D6-4552-B105-23A7F8B81A70}"/>
              </a:ext>
            </a:extLst>
          </p:cNvPr>
          <p:cNvGraphicFramePr>
            <a:graphicFrameLocks noChangeAspect="1"/>
          </p:cNvGraphicFramePr>
          <p:nvPr>
            <p:extLst>
              <p:ext uri="{D42A27DB-BD31-4B8C-83A1-F6EECF244321}">
                <p14:modId xmlns:p14="http://schemas.microsoft.com/office/powerpoint/2010/main" val="2677388107"/>
              </p:ext>
            </p:extLst>
          </p:nvPr>
        </p:nvGraphicFramePr>
        <p:xfrm>
          <a:off x="348792" y="1582728"/>
          <a:ext cx="2639505" cy="891832"/>
        </p:xfrm>
        <a:graphic>
          <a:graphicData uri="http://schemas.openxmlformats.org/presentationml/2006/ole">
            <mc:AlternateContent xmlns:mc="http://schemas.openxmlformats.org/markup-compatibility/2006">
              <mc:Choice xmlns:v="urn:schemas-microsoft-com:vml" Requires="v">
                <p:oleObj name="Equation" r:id="rId3" imgW="2095500" imgH="711200" progId="Equation.DSMT4">
                  <p:embed/>
                </p:oleObj>
              </mc:Choice>
              <mc:Fallback>
                <p:oleObj name="Equation" r:id="rId3" imgW="2095500" imgH="711200" progId="Equation.DSMT4">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792" y="1582728"/>
                        <a:ext cx="2639505" cy="891832"/>
                      </a:xfrm>
                      <a:prstGeom prst="rect">
                        <a:avLst/>
                      </a:prstGeom>
                      <a:noFill/>
                    </p:spPr>
                  </p:pic>
                </p:oleObj>
              </mc:Fallback>
            </mc:AlternateContent>
          </a:graphicData>
        </a:graphic>
      </p:graphicFrame>
      <mc:AlternateContent xmlns:mc="http://schemas.openxmlformats.org/markup-compatibility/2006" xmlns:p14="http://schemas.microsoft.com/office/powerpoint/2010/main" xmlns:aink="http://schemas.microsoft.com/office/drawing/2016/ink">
        <mc:Choice Requires="p14 aink">
          <p:contentPart p14:bwMode="auto" r:id="rId5">
            <p14:nvContentPartPr>
              <p14:cNvPr id="13" name="Ink 12">
                <a:extLst>
                  <a:ext uri="{FF2B5EF4-FFF2-40B4-BE49-F238E27FC236}">
                    <a16:creationId xmlns:a16="http://schemas.microsoft.com/office/drawing/2014/main" id="{78F92200-B1E1-4F08-88F5-4BD819761207}"/>
                  </a:ext>
                </a:extLst>
              </p14:cNvPr>
              <p14:cNvContentPartPr/>
              <p14:nvPr/>
            </p14:nvContentPartPr>
            <p14:xfrm>
              <a:off x="3348350" y="2006374"/>
              <a:ext cx="1012971" cy="105231"/>
            </p14:xfrm>
          </p:contentPart>
        </mc:Choice>
        <mc:Fallback xmlns="">
          <p:pic>
            <p:nvPicPr>
              <p:cNvPr id="13" name="Ink 12">
                <a:extLst>
                  <a:ext uri="{FF2B5EF4-FFF2-40B4-BE49-F238E27FC236}">
                    <a16:creationId xmlns:a16="http://schemas.microsoft.com/office/drawing/2014/main" id="{78F92200-B1E1-4F08-88F5-4BD819761207}"/>
                  </a:ext>
                </a:extLst>
              </p:cNvPr>
              <p:cNvPicPr/>
              <p:nvPr/>
            </p:nvPicPr>
            <p:blipFill>
              <a:blip r:embed="rId7"/>
              <a:stretch>
                <a:fillRect/>
              </a:stretch>
            </p:blipFill>
            <p:spPr>
              <a:xfrm>
                <a:off x="3330351" y="1988416"/>
                <a:ext cx="1048609" cy="140787"/>
              </a:xfrm>
              <a:prstGeom prst="rect">
                <a:avLst/>
              </a:prstGeom>
            </p:spPr>
          </p:pic>
        </mc:Fallback>
      </mc:AlternateContent>
      <p:graphicFrame>
        <p:nvGraphicFramePr>
          <p:cNvPr id="20" name="Object 19">
            <a:extLst>
              <a:ext uri="{FF2B5EF4-FFF2-40B4-BE49-F238E27FC236}">
                <a16:creationId xmlns:a16="http://schemas.microsoft.com/office/drawing/2014/main" id="{582F2F70-9828-4294-BB14-2C14F2CD3D12}"/>
              </a:ext>
            </a:extLst>
          </p:cNvPr>
          <p:cNvGraphicFramePr>
            <a:graphicFrameLocks noChangeAspect="1"/>
          </p:cNvGraphicFramePr>
          <p:nvPr>
            <p:extLst>
              <p:ext uri="{D42A27DB-BD31-4B8C-83A1-F6EECF244321}">
                <p14:modId xmlns:p14="http://schemas.microsoft.com/office/powerpoint/2010/main" val="2842375496"/>
              </p:ext>
            </p:extLst>
          </p:nvPr>
        </p:nvGraphicFramePr>
        <p:xfrm>
          <a:off x="4796790" y="1484086"/>
          <a:ext cx="1687513" cy="1044575"/>
        </p:xfrm>
        <a:graphic>
          <a:graphicData uri="http://schemas.openxmlformats.org/presentationml/2006/ole">
            <mc:AlternateContent xmlns:mc="http://schemas.openxmlformats.org/markup-compatibility/2006">
              <mc:Choice xmlns:v="urn:schemas-microsoft-com:vml" Requires="v">
                <p:oleObj name="Equation" r:id="rId8" imgW="1384200" imgH="863280" progId="Equation.DSMT4">
                  <p:embed/>
                </p:oleObj>
              </mc:Choice>
              <mc:Fallback>
                <p:oleObj name="Equation" r:id="rId8" imgW="1384200" imgH="863280" progId="Equation.DSMT4">
                  <p:embed/>
                  <p:pic>
                    <p:nvPicPr>
                      <p:cNvPr id="0" name="Object 21"/>
                      <p:cNvPicPr>
                        <a:picLocks noChangeAspect="1" noChangeArrowheads="1"/>
                      </p:cNvPicPr>
                      <p:nvPr/>
                    </p:nvPicPr>
                    <p:blipFill>
                      <a:blip r:embed="rId9"/>
                      <a:srcRect/>
                      <a:stretch>
                        <a:fillRect/>
                      </a:stretch>
                    </p:blipFill>
                    <p:spPr bwMode="auto">
                      <a:xfrm>
                        <a:off x="4796790" y="1484086"/>
                        <a:ext cx="1687513" cy="1044575"/>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9CDCFDE7-C4E6-49D0-B25D-6E582CA874A9}"/>
              </a:ext>
            </a:extLst>
          </p:cNvPr>
          <p:cNvGraphicFramePr>
            <a:graphicFrameLocks noChangeAspect="1"/>
          </p:cNvGraphicFramePr>
          <p:nvPr>
            <p:extLst>
              <p:ext uri="{D42A27DB-BD31-4B8C-83A1-F6EECF244321}">
                <p14:modId xmlns:p14="http://schemas.microsoft.com/office/powerpoint/2010/main" val="1076446021"/>
              </p:ext>
            </p:extLst>
          </p:nvPr>
        </p:nvGraphicFramePr>
        <p:xfrm>
          <a:off x="10493684" y="1469465"/>
          <a:ext cx="1474544" cy="541669"/>
        </p:xfrm>
        <a:graphic>
          <a:graphicData uri="http://schemas.openxmlformats.org/presentationml/2006/ole">
            <mc:AlternateContent xmlns:mc="http://schemas.openxmlformats.org/markup-compatibility/2006">
              <mc:Choice xmlns:v="urn:schemas-microsoft-com:vml" Requires="v">
                <p:oleObj name="Equation" r:id="rId10" imgW="1244520" imgH="457200" progId="Equation.DSMT4">
                  <p:embed/>
                </p:oleObj>
              </mc:Choice>
              <mc:Fallback>
                <p:oleObj name="Equation" r:id="rId10" imgW="1244520" imgH="457200" progId="Equation.DSMT4">
                  <p:embed/>
                  <p:pic>
                    <p:nvPicPr>
                      <p:cNvPr id="0" name=""/>
                      <p:cNvPicPr/>
                      <p:nvPr/>
                    </p:nvPicPr>
                    <p:blipFill>
                      <a:blip r:embed="rId11"/>
                      <a:stretch>
                        <a:fillRect/>
                      </a:stretch>
                    </p:blipFill>
                    <p:spPr>
                      <a:xfrm>
                        <a:off x="10493684" y="1469465"/>
                        <a:ext cx="1474544" cy="541669"/>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18BBE59E-CDD4-455F-AB37-DCBE90FA4B1E}"/>
              </a:ext>
            </a:extLst>
          </p:cNvPr>
          <p:cNvGraphicFramePr>
            <a:graphicFrameLocks noChangeAspect="1"/>
          </p:cNvGraphicFramePr>
          <p:nvPr>
            <p:extLst>
              <p:ext uri="{D42A27DB-BD31-4B8C-83A1-F6EECF244321}">
                <p14:modId xmlns:p14="http://schemas.microsoft.com/office/powerpoint/2010/main" val="5546617"/>
              </p:ext>
            </p:extLst>
          </p:nvPr>
        </p:nvGraphicFramePr>
        <p:xfrm>
          <a:off x="6580406" y="1527563"/>
          <a:ext cx="1410732" cy="518228"/>
        </p:xfrm>
        <a:graphic>
          <a:graphicData uri="http://schemas.openxmlformats.org/presentationml/2006/ole">
            <mc:AlternateContent xmlns:mc="http://schemas.openxmlformats.org/markup-compatibility/2006">
              <mc:Choice xmlns:v="urn:schemas-microsoft-com:vml" Requires="v">
                <p:oleObj name="Equation" r:id="rId12" imgW="1244520" imgH="457200" progId="Equation.DSMT4">
                  <p:embed/>
                </p:oleObj>
              </mc:Choice>
              <mc:Fallback>
                <p:oleObj name="Equation" r:id="rId12" imgW="1244520" imgH="457200" progId="Equation.DSMT4">
                  <p:embed/>
                  <p:pic>
                    <p:nvPicPr>
                      <p:cNvPr id="22" name="Object 21">
                        <a:extLst>
                          <a:ext uri="{FF2B5EF4-FFF2-40B4-BE49-F238E27FC236}">
                            <a16:creationId xmlns:a16="http://schemas.microsoft.com/office/drawing/2014/main" id="{9CDCFDE7-C4E6-49D0-B25D-6E582CA874A9}"/>
                          </a:ext>
                        </a:extLst>
                      </p:cNvPr>
                      <p:cNvPicPr/>
                      <p:nvPr/>
                    </p:nvPicPr>
                    <p:blipFill>
                      <a:blip r:embed="rId13"/>
                      <a:stretch>
                        <a:fillRect/>
                      </a:stretch>
                    </p:blipFill>
                    <p:spPr>
                      <a:xfrm>
                        <a:off x="6580406" y="1527563"/>
                        <a:ext cx="1410732" cy="518228"/>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7C1E9C0D-3AE9-42FC-AF4A-67AADBA9D75F}"/>
              </a:ext>
            </a:extLst>
          </p:cNvPr>
          <p:cNvGraphicFramePr>
            <a:graphicFrameLocks noChangeAspect="1"/>
          </p:cNvGraphicFramePr>
          <p:nvPr>
            <p:extLst>
              <p:ext uri="{D42A27DB-BD31-4B8C-83A1-F6EECF244321}">
                <p14:modId xmlns:p14="http://schemas.microsoft.com/office/powerpoint/2010/main" val="3926847082"/>
              </p:ext>
            </p:extLst>
          </p:nvPr>
        </p:nvGraphicFramePr>
        <p:xfrm>
          <a:off x="8487357" y="1478480"/>
          <a:ext cx="1887538" cy="1044575"/>
        </p:xfrm>
        <a:graphic>
          <a:graphicData uri="http://schemas.openxmlformats.org/presentationml/2006/ole">
            <mc:AlternateContent xmlns:mc="http://schemas.openxmlformats.org/markup-compatibility/2006">
              <mc:Choice xmlns:v="urn:schemas-microsoft-com:vml" Requires="v">
                <p:oleObj name="Equation" r:id="rId14" imgW="1549080" imgH="863280" progId="Equation.DSMT4">
                  <p:embed/>
                </p:oleObj>
              </mc:Choice>
              <mc:Fallback>
                <p:oleObj name="Equation" r:id="rId14" imgW="1549080" imgH="863280" progId="Equation.DSMT4">
                  <p:embed/>
                  <p:pic>
                    <p:nvPicPr>
                      <p:cNvPr id="20" name="Object 19">
                        <a:extLst>
                          <a:ext uri="{FF2B5EF4-FFF2-40B4-BE49-F238E27FC236}">
                            <a16:creationId xmlns:a16="http://schemas.microsoft.com/office/drawing/2014/main" id="{582F2F70-9828-4294-BB14-2C14F2CD3D12}"/>
                          </a:ext>
                        </a:extLst>
                      </p:cNvPr>
                      <p:cNvPicPr>
                        <a:picLocks noChangeAspect="1" noChangeArrowheads="1"/>
                      </p:cNvPicPr>
                      <p:nvPr/>
                    </p:nvPicPr>
                    <p:blipFill>
                      <a:blip r:embed="rId15"/>
                      <a:srcRect/>
                      <a:stretch>
                        <a:fillRect/>
                      </a:stretch>
                    </p:blipFill>
                    <p:spPr bwMode="auto">
                      <a:xfrm>
                        <a:off x="8487357" y="1478480"/>
                        <a:ext cx="1887538" cy="1044575"/>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16709580-F8A5-4E41-8482-194192638052}"/>
              </a:ext>
            </a:extLst>
          </p:cNvPr>
          <p:cNvGraphicFramePr>
            <a:graphicFrameLocks noChangeAspect="1"/>
          </p:cNvGraphicFramePr>
          <p:nvPr>
            <p:extLst>
              <p:ext uri="{D42A27DB-BD31-4B8C-83A1-F6EECF244321}">
                <p14:modId xmlns:p14="http://schemas.microsoft.com/office/powerpoint/2010/main" val="1178616692"/>
              </p:ext>
            </p:extLst>
          </p:nvPr>
        </p:nvGraphicFramePr>
        <p:xfrm>
          <a:off x="348792" y="3090073"/>
          <a:ext cx="2407811" cy="1414026"/>
        </p:xfrm>
        <a:graphic>
          <a:graphicData uri="http://schemas.openxmlformats.org/presentationml/2006/ole">
            <mc:AlternateContent xmlns:mc="http://schemas.openxmlformats.org/markup-compatibility/2006">
              <mc:Choice xmlns:v="urn:schemas-microsoft-com:vml" Requires="v">
                <p:oleObj name="Equation" r:id="rId16" imgW="1688760" imgH="990360" progId="Equation.DSMT4">
                  <p:embed/>
                </p:oleObj>
              </mc:Choice>
              <mc:Fallback>
                <p:oleObj name="Equation" r:id="rId16" imgW="1688760" imgH="990360" progId="Equation.DSMT4">
                  <p:embed/>
                  <p:pic>
                    <p:nvPicPr>
                      <p:cNvPr id="0" name="Object 28"/>
                      <p:cNvPicPr>
                        <a:picLocks noChangeAspect="1" noChangeArrowheads="1"/>
                      </p:cNvPicPr>
                      <p:nvPr/>
                    </p:nvPicPr>
                    <p:blipFill>
                      <a:blip r:embed="rId17"/>
                      <a:srcRect/>
                      <a:stretch>
                        <a:fillRect/>
                      </a:stretch>
                    </p:blipFill>
                    <p:spPr bwMode="auto">
                      <a:xfrm>
                        <a:off x="348792" y="3090073"/>
                        <a:ext cx="2407811" cy="1414026"/>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35" name="Rectangle 34">
                <a:extLst>
                  <a:ext uri="{FF2B5EF4-FFF2-40B4-BE49-F238E27FC236}">
                    <a16:creationId xmlns:a16="http://schemas.microsoft.com/office/drawing/2014/main" id="{18C4627D-9BB0-44E0-BF0E-4E14D23FFD17}"/>
                  </a:ext>
                </a:extLst>
              </p:cNvPr>
              <p:cNvSpPr/>
              <p:nvPr/>
            </p:nvSpPr>
            <p:spPr>
              <a:xfrm>
                <a:off x="262532" y="2655934"/>
                <a:ext cx="9579052" cy="338554"/>
              </a:xfrm>
              <a:prstGeom prst="rect">
                <a:avLst/>
              </a:prstGeom>
            </p:spPr>
            <p:txBody>
              <a:bodyPr wrap="square">
                <a:spAutoFit/>
              </a:bodyPr>
              <a:lstStyle/>
              <a:p>
                <a:r>
                  <a:rPr lang="en-US" sz="1600"/>
                  <a:t>Here are some orthogonality relations between the two.  Recall for the latter that by definition </a:t>
                </a:r>
                <a14:m>
                  <m:oMath xmlns:m="http://schemas.openxmlformats.org/officeDocument/2006/math">
                    <m:acc>
                      <m:accPr>
                        <m:chr m:val="̅"/>
                        <m:ctrlPr>
                          <a:rPr lang="en-US" sz="1600" i="1" smtClean="0">
                            <a:latin typeface="Cambria Math" panose="02040503050406030204" pitchFamily="18" charset="0"/>
                          </a:rPr>
                        </m:ctrlPr>
                      </m:accPr>
                      <m:e>
                        <m:r>
                          <a:rPr lang="en-US" sz="1600" i="1">
                            <a:latin typeface="Cambria Math" panose="02040503050406030204" pitchFamily="18" charset="0"/>
                          </a:rPr>
                          <m:t>𝑎</m:t>
                        </m:r>
                      </m:e>
                    </m:acc>
                  </m:oMath>
                </a14:m>
                <a:r>
                  <a:rPr lang="en-US" sz="1600"/>
                  <a:t> = a</a:t>
                </a:r>
                <a:r>
                  <a:rPr lang="en-US" sz="1600" baseline="30000"/>
                  <a:t>†</a:t>
                </a:r>
                <a:r>
                  <a:rPr lang="el-GR" sz="1600"/>
                  <a:t>β</a:t>
                </a:r>
                <a:r>
                  <a:rPr lang="en-US" sz="1600"/>
                  <a:t>:</a:t>
                </a:r>
              </a:p>
            </p:txBody>
          </p:sp>
        </mc:Choice>
        <mc:Fallback xmlns="">
          <p:sp>
            <p:nvSpPr>
              <p:cNvPr id="35" name="Rectangle 34">
                <a:extLst>
                  <a:ext uri="{FF2B5EF4-FFF2-40B4-BE49-F238E27FC236}">
                    <a16:creationId xmlns:a16="http://schemas.microsoft.com/office/drawing/2014/main" id="{18C4627D-9BB0-44E0-BF0E-4E14D23FFD17}"/>
                  </a:ext>
                </a:extLst>
              </p:cNvPr>
              <p:cNvSpPr>
                <a:spLocks noRot="1" noChangeAspect="1" noMove="1" noResize="1" noEditPoints="1" noAdjustHandles="1" noChangeArrowheads="1" noChangeShapeType="1" noTextEdit="1"/>
              </p:cNvSpPr>
              <p:nvPr/>
            </p:nvSpPr>
            <p:spPr>
              <a:xfrm>
                <a:off x="262532" y="2655934"/>
                <a:ext cx="9579052" cy="338554"/>
              </a:xfrm>
              <a:prstGeom prst="rect">
                <a:avLst/>
              </a:prstGeom>
              <a:blipFill>
                <a:blip r:embed="rId18"/>
                <a:stretch>
                  <a:fillRect l="-318" t="-5455" b="-23636"/>
                </a:stretch>
              </a:blipFill>
            </p:spPr>
            <p:txBody>
              <a:bodyPr/>
              <a:lstStyle/>
              <a:p>
                <a:r>
                  <a:rPr lang="en-US">
                    <a:noFill/>
                  </a:rPr>
                  <a:t> </a:t>
                </a:r>
              </a:p>
            </p:txBody>
          </p:sp>
        </mc:Fallback>
      </mc:AlternateContent>
      <p:graphicFrame>
        <p:nvGraphicFramePr>
          <p:cNvPr id="36" name="Object 35">
            <a:extLst>
              <a:ext uri="{FF2B5EF4-FFF2-40B4-BE49-F238E27FC236}">
                <a16:creationId xmlns:a16="http://schemas.microsoft.com/office/drawing/2014/main" id="{FB088C86-24D3-43B7-BD4A-F84313A6C116}"/>
              </a:ext>
            </a:extLst>
          </p:cNvPr>
          <p:cNvGraphicFramePr>
            <a:graphicFrameLocks noChangeAspect="1"/>
          </p:cNvGraphicFramePr>
          <p:nvPr>
            <p:extLst>
              <p:ext uri="{D42A27DB-BD31-4B8C-83A1-F6EECF244321}">
                <p14:modId xmlns:p14="http://schemas.microsoft.com/office/powerpoint/2010/main" val="2699914512"/>
              </p:ext>
            </p:extLst>
          </p:nvPr>
        </p:nvGraphicFramePr>
        <p:xfrm>
          <a:off x="3719046" y="3116141"/>
          <a:ext cx="2155488" cy="1331398"/>
        </p:xfrm>
        <a:graphic>
          <a:graphicData uri="http://schemas.openxmlformats.org/presentationml/2006/ole">
            <mc:AlternateContent xmlns:mc="http://schemas.openxmlformats.org/markup-compatibility/2006">
              <mc:Choice xmlns:v="urn:schemas-microsoft-com:vml" Requires="v">
                <p:oleObj name="Equation" r:id="rId19" imgW="1485720" imgH="914400" progId="Equation.DSMT4">
                  <p:embed/>
                </p:oleObj>
              </mc:Choice>
              <mc:Fallback>
                <p:oleObj name="Equation" r:id="rId19" imgW="1485720" imgH="914400" progId="Equation.DSMT4">
                  <p:embed/>
                  <p:pic>
                    <p:nvPicPr>
                      <p:cNvPr id="0" name="Object 30"/>
                      <p:cNvPicPr>
                        <a:picLocks noChangeAspect="1" noChangeArrowheads="1"/>
                      </p:cNvPicPr>
                      <p:nvPr/>
                    </p:nvPicPr>
                    <p:blipFill>
                      <a:blip r:embed="rId20"/>
                      <a:srcRect/>
                      <a:stretch>
                        <a:fillRect/>
                      </a:stretch>
                    </p:blipFill>
                    <p:spPr bwMode="auto">
                      <a:xfrm>
                        <a:off x="3719046" y="3116141"/>
                        <a:ext cx="2155488" cy="1331398"/>
                      </a:xfrm>
                      <a:prstGeom prst="rect">
                        <a:avLst/>
                      </a:prstGeom>
                      <a:noFill/>
                    </p:spPr>
                  </p:pic>
                </p:oleObj>
              </mc:Fallback>
            </mc:AlternateContent>
          </a:graphicData>
        </a:graphic>
      </p:graphicFrame>
      <p:sp>
        <p:nvSpPr>
          <p:cNvPr id="37" name="Rectangle 36">
            <a:extLst>
              <a:ext uri="{FF2B5EF4-FFF2-40B4-BE49-F238E27FC236}">
                <a16:creationId xmlns:a16="http://schemas.microsoft.com/office/drawing/2014/main" id="{586E20B6-09B2-42AC-91EF-F0837C230600}"/>
              </a:ext>
            </a:extLst>
          </p:cNvPr>
          <p:cNvSpPr/>
          <p:nvPr/>
        </p:nvSpPr>
        <p:spPr>
          <a:xfrm>
            <a:off x="262532" y="4706428"/>
            <a:ext cx="3456514" cy="338554"/>
          </a:xfrm>
          <a:prstGeom prst="rect">
            <a:avLst/>
          </a:prstGeom>
        </p:spPr>
        <p:txBody>
          <a:bodyPr wrap="square">
            <a:spAutoFit/>
          </a:bodyPr>
          <a:lstStyle/>
          <a:p>
            <a:r>
              <a:rPr lang="en-US" sz="1600"/>
              <a:t>Some more miscellaneous relations:</a:t>
            </a:r>
          </a:p>
        </p:txBody>
      </p:sp>
      <p:graphicFrame>
        <p:nvGraphicFramePr>
          <p:cNvPr id="39" name="Object 38">
            <a:extLst>
              <a:ext uri="{FF2B5EF4-FFF2-40B4-BE49-F238E27FC236}">
                <a16:creationId xmlns:a16="http://schemas.microsoft.com/office/drawing/2014/main" id="{6C8B65F3-BE21-4713-97C6-BDDB1D6E0972}"/>
              </a:ext>
            </a:extLst>
          </p:cNvPr>
          <p:cNvGraphicFramePr>
            <a:graphicFrameLocks noChangeAspect="1"/>
          </p:cNvGraphicFramePr>
          <p:nvPr>
            <p:extLst>
              <p:ext uri="{D42A27DB-BD31-4B8C-83A1-F6EECF244321}">
                <p14:modId xmlns:p14="http://schemas.microsoft.com/office/powerpoint/2010/main" val="1024306963"/>
              </p:ext>
            </p:extLst>
          </p:nvPr>
        </p:nvGraphicFramePr>
        <p:xfrm>
          <a:off x="319619" y="5123008"/>
          <a:ext cx="3649065" cy="588476"/>
        </p:xfrm>
        <a:graphic>
          <a:graphicData uri="http://schemas.openxmlformats.org/presentationml/2006/ole">
            <mc:AlternateContent xmlns:mc="http://schemas.openxmlformats.org/markup-compatibility/2006">
              <mc:Choice xmlns:v="urn:schemas-microsoft-com:vml" Requires="v">
                <p:oleObj name="Equation" r:id="rId21" imgW="2844720" imgH="457200" progId="Equation.DSMT4">
                  <p:embed/>
                </p:oleObj>
              </mc:Choice>
              <mc:Fallback>
                <p:oleObj name="Equation" r:id="rId21" imgW="2844720" imgH="457200" progId="Equation.DSMT4">
                  <p:embed/>
                  <p:pic>
                    <p:nvPicPr>
                      <p:cNvPr id="0" name="Object 32"/>
                      <p:cNvPicPr>
                        <a:picLocks noChangeAspect="1" noChangeArrowheads="1"/>
                      </p:cNvPicPr>
                      <p:nvPr/>
                    </p:nvPicPr>
                    <p:blipFill>
                      <a:blip r:embed="rId22"/>
                      <a:srcRect/>
                      <a:stretch>
                        <a:fillRect/>
                      </a:stretch>
                    </p:blipFill>
                    <p:spPr bwMode="auto">
                      <a:xfrm>
                        <a:off x="319619" y="5123008"/>
                        <a:ext cx="3649065" cy="588476"/>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FC0FE876-F815-4B13-A503-24F61B409F37}"/>
              </a:ext>
            </a:extLst>
          </p:cNvPr>
          <p:cNvSpPr txBox="1"/>
          <p:nvPr/>
        </p:nvSpPr>
        <p:spPr>
          <a:xfrm>
            <a:off x="4256642" y="5184138"/>
            <a:ext cx="1080296" cy="338554"/>
          </a:xfrm>
          <a:prstGeom prst="rect">
            <a:avLst/>
          </a:prstGeom>
          <a:noFill/>
        </p:spPr>
        <p:txBody>
          <a:bodyPr wrap="none" rtlCol="0">
            <a:spAutoFit/>
          </a:bodyPr>
          <a:lstStyle/>
          <a:p>
            <a:r>
              <a:rPr lang="en-US" sz="1600"/>
              <a:t>(of course)</a:t>
            </a:r>
          </a:p>
        </p:txBody>
      </p:sp>
      <p:graphicFrame>
        <p:nvGraphicFramePr>
          <p:cNvPr id="42" name="Object 41">
            <a:extLst>
              <a:ext uri="{FF2B5EF4-FFF2-40B4-BE49-F238E27FC236}">
                <a16:creationId xmlns:a16="http://schemas.microsoft.com/office/drawing/2014/main" id="{62DE5D9C-95AA-4A81-8503-CDA5ACE4BC0A}"/>
              </a:ext>
            </a:extLst>
          </p:cNvPr>
          <p:cNvGraphicFramePr>
            <a:graphicFrameLocks noChangeAspect="1"/>
          </p:cNvGraphicFramePr>
          <p:nvPr>
            <p:extLst>
              <p:ext uri="{D42A27DB-BD31-4B8C-83A1-F6EECF244321}">
                <p14:modId xmlns:p14="http://schemas.microsoft.com/office/powerpoint/2010/main" val="540541509"/>
              </p:ext>
            </p:extLst>
          </p:nvPr>
        </p:nvGraphicFramePr>
        <p:xfrm>
          <a:off x="319620" y="5854953"/>
          <a:ext cx="2053929" cy="941072"/>
        </p:xfrm>
        <a:graphic>
          <a:graphicData uri="http://schemas.openxmlformats.org/presentationml/2006/ole">
            <mc:AlternateContent xmlns:mc="http://schemas.openxmlformats.org/markup-compatibility/2006">
              <mc:Choice xmlns:v="urn:schemas-microsoft-com:vml" Requires="v">
                <p:oleObj name="Equation" r:id="rId23" imgW="1562040" imgH="711000" progId="Equation.DSMT4">
                  <p:embed/>
                </p:oleObj>
              </mc:Choice>
              <mc:Fallback>
                <p:oleObj name="Equation" r:id="rId23" imgW="1562040" imgH="711000" progId="Equation.DSMT4">
                  <p:embed/>
                  <p:pic>
                    <p:nvPicPr>
                      <p:cNvPr id="0" name="Object 34"/>
                      <p:cNvPicPr>
                        <a:picLocks noChangeAspect="1" noChangeArrowheads="1"/>
                      </p:cNvPicPr>
                      <p:nvPr/>
                    </p:nvPicPr>
                    <p:blipFill>
                      <a:blip r:embed="rId24"/>
                      <a:srcRect/>
                      <a:stretch>
                        <a:fillRect/>
                      </a:stretch>
                    </p:blipFill>
                    <p:spPr bwMode="auto">
                      <a:xfrm>
                        <a:off x="319620" y="5854953"/>
                        <a:ext cx="2053929" cy="941072"/>
                      </a:xfrm>
                      <a:prstGeom prst="rect">
                        <a:avLst/>
                      </a:prstGeom>
                      <a:noFill/>
                    </p:spPr>
                  </p:pic>
                </p:oleObj>
              </mc:Fallback>
            </mc:AlternateContent>
          </a:graphicData>
        </a:graphic>
      </p:graphicFrame>
      <p:graphicFrame>
        <p:nvGraphicFramePr>
          <p:cNvPr id="44" name="Object 43">
            <a:extLst>
              <a:ext uri="{FF2B5EF4-FFF2-40B4-BE49-F238E27FC236}">
                <a16:creationId xmlns:a16="http://schemas.microsoft.com/office/drawing/2014/main" id="{A50C8D46-35A5-42D9-B922-EC375A5E939E}"/>
              </a:ext>
            </a:extLst>
          </p:cNvPr>
          <p:cNvGraphicFramePr>
            <a:graphicFrameLocks noChangeAspect="1"/>
          </p:cNvGraphicFramePr>
          <p:nvPr>
            <p:extLst>
              <p:ext uri="{D42A27DB-BD31-4B8C-83A1-F6EECF244321}">
                <p14:modId xmlns:p14="http://schemas.microsoft.com/office/powerpoint/2010/main" val="3676076173"/>
              </p:ext>
            </p:extLst>
          </p:nvPr>
        </p:nvGraphicFramePr>
        <p:xfrm>
          <a:off x="3330371" y="5951449"/>
          <a:ext cx="1559431" cy="643539"/>
        </p:xfrm>
        <a:graphic>
          <a:graphicData uri="http://schemas.openxmlformats.org/presentationml/2006/ole">
            <mc:AlternateContent xmlns:mc="http://schemas.openxmlformats.org/markup-compatibility/2006">
              <mc:Choice xmlns:v="urn:schemas-microsoft-com:vml" Requires="v">
                <p:oleObj name="Equation" r:id="rId25" imgW="1168200" imgH="482400" progId="Equation.DSMT4">
                  <p:embed/>
                </p:oleObj>
              </mc:Choice>
              <mc:Fallback>
                <p:oleObj name="Equation" r:id="rId25" imgW="1168200" imgH="482400" progId="Equation.DSMT4">
                  <p:embed/>
                  <p:pic>
                    <p:nvPicPr>
                      <p:cNvPr id="0" name="Object 36"/>
                      <p:cNvPicPr>
                        <a:picLocks noChangeAspect="1" noChangeArrowheads="1"/>
                      </p:cNvPicPr>
                      <p:nvPr/>
                    </p:nvPicPr>
                    <p:blipFill>
                      <a:blip r:embed="rId26"/>
                      <a:srcRect/>
                      <a:stretch>
                        <a:fillRect/>
                      </a:stretch>
                    </p:blipFill>
                    <p:spPr bwMode="auto">
                      <a:xfrm>
                        <a:off x="3330371" y="5951449"/>
                        <a:ext cx="1559431" cy="643539"/>
                      </a:xfrm>
                      <a:prstGeom prst="rect">
                        <a:avLst/>
                      </a:prstGeom>
                      <a:noFill/>
                    </p:spPr>
                  </p:pic>
                </p:oleObj>
              </mc:Fallback>
            </mc:AlternateContent>
          </a:graphicData>
        </a:graphic>
      </p:graphicFrame>
      <mc:AlternateContent xmlns:mc="http://schemas.openxmlformats.org/markup-compatibility/2006" xmlns:p14="http://schemas.microsoft.com/office/powerpoint/2010/main" xmlns:aink="http://schemas.microsoft.com/office/drawing/2016/ink">
        <mc:Choice Requires="p14 aink">
          <p:contentPart p14:bwMode="auto" r:id="rId27">
            <p14:nvContentPartPr>
              <p14:cNvPr id="45" name="Ink 44">
                <a:extLst>
                  <a:ext uri="{FF2B5EF4-FFF2-40B4-BE49-F238E27FC236}">
                    <a16:creationId xmlns:a16="http://schemas.microsoft.com/office/drawing/2014/main" id="{525183F8-5132-484D-BBB3-6EB02B6DA85A}"/>
                  </a:ext>
                </a:extLst>
              </p14:cNvPr>
              <p14:cNvContentPartPr/>
              <p14:nvPr/>
            </p14:nvContentPartPr>
            <p14:xfrm>
              <a:off x="2587090" y="5990228"/>
              <a:ext cx="489960" cy="563400"/>
            </p14:xfrm>
          </p:contentPart>
        </mc:Choice>
        <mc:Fallback xmlns="">
          <p:pic>
            <p:nvPicPr>
              <p:cNvPr id="45" name="Ink 44">
                <a:extLst>
                  <a:ext uri="{FF2B5EF4-FFF2-40B4-BE49-F238E27FC236}">
                    <a16:creationId xmlns:a16="http://schemas.microsoft.com/office/drawing/2014/main" id="{525183F8-5132-484D-BBB3-6EB02B6DA85A}"/>
                  </a:ext>
                </a:extLst>
              </p:cNvPr>
              <p:cNvPicPr/>
              <p:nvPr/>
            </p:nvPicPr>
            <p:blipFill>
              <a:blip r:embed="rId28"/>
              <a:stretch>
                <a:fillRect/>
              </a:stretch>
            </p:blipFill>
            <p:spPr>
              <a:xfrm>
                <a:off x="2569103" y="5882228"/>
                <a:ext cx="525574" cy="779040"/>
              </a:xfrm>
              <a:prstGeom prst="rect">
                <a:avLst/>
              </a:prstGeom>
            </p:spPr>
          </p:pic>
        </mc:Fallback>
      </mc:AlternateContent>
      <p:graphicFrame>
        <p:nvGraphicFramePr>
          <p:cNvPr id="47" name="Object 46">
            <a:extLst>
              <a:ext uri="{FF2B5EF4-FFF2-40B4-BE49-F238E27FC236}">
                <a16:creationId xmlns:a16="http://schemas.microsoft.com/office/drawing/2014/main" id="{B32A2291-58A2-479D-BEEC-13443D2F72BE}"/>
              </a:ext>
            </a:extLst>
          </p:cNvPr>
          <p:cNvGraphicFramePr>
            <a:graphicFrameLocks noChangeAspect="1"/>
          </p:cNvGraphicFramePr>
          <p:nvPr>
            <p:extLst>
              <p:ext uri="{D42A27DB-BD31-4B8C-83A1-F6EECF244321}">
                <p14:modId xmlns:p14="http://schemas.microsoft.com/office/powerpoint/2010/main" val="1326263711"/>
              </p:ext>
            </p:extLst>
          </p:nvPr>
        </p:nvGraphicFramePr>
        <p:xfrm>
          <a:off x="7552954" y="3143852"/>
          <a:ext cx="3536578" cy="1548842"/>
        </p:xfrm>
        <a:graphic>
          <a:graphicData uri="http://schemas.openxmlformats.org/presentationml/2006/ole">
            <mc:AlternateContent xmlns:mc="http://schemas.openxmlformats.org/markup-compatibility/2006">
              <mc:Choice xmlns:v="urn:schemas-microsoft-com:vml" Requires="v">
                <p:oleObj name="Equation" r:id="rId29" imgW="2920680" imgH="1269720" progId="Equation.DSMT4">
                  <p:embed/>
                </p:oleObj>
              </mc:Choice>
              <mc:Fallback>
                <p:oleObj name="Equation" r:id="rId29" imgW="2920680" imgH="1269720" progId="Equation.DSMT4">
                  <p:embed/>
                  <p:pic>
                    <p:nvPicPr>
                      <p:cNvPr id="0" name="Object 38"/>
                      <p:cNvPicPr>
                        <a:picLocks noChangeAspect="1" noChangeArrowheads="1"/>
                      </p:cNvPicPr>
                      <p:nvPr/>
                    </p:nvPicPr>
                    <p:blipFill>
                      <a:blip r:embed="rId30"/>
                      <a:srcRect/>
                      <a:stretch>
                        <a:fillRect/>
                      </a:stretch>
                    </p:blipFill>
                    <p:spPr bwMode="auto">
                      <a:xfrm>
                        <a:off x="7552954" y="3143852"/>
                        <a:ext cx="3536578" cy="1548842"/>
                      </a:xfrm>
                      <a:prstGeom prst="rect">
                        <a:avLst/>
                      </a:prstGeom>
                      <a:noFill/>
                    </p:spPr>
                  </p:pic>
                </p:oleObj>
              </mc:Fallback>
            </mc:AlternateContent>
          </a:graphicData>
        </a:graphic>
      </p:graphicFrame>
    </p:spTree>
    <p:extLst>
      <p:ext uri="{BB962C8B-B14F-4D97-AF65-F5344CB8AC3E}">
        <p14:creationId xmlns:p14="http://schemas.microsoft.com/office/powerpoint/2010/main" val="774061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5062466" y="48289"/>
            <a:ext cx="2842014" cy="584775"/>
          </a:xfrm>
          <a:prstGeom prst="rect">
            <a:avLst/>
          </a:prstGeom>
          <a:noFill/>
        </p:spPr>
        <p:txBody>
          <a:bodyPr wrap="square" rtlCol="0">
            <a:spAutoFit/>
          </a:bodyPr>
          <a:lstStyle/>
          <a:p>
            <a:r>
              <a:rPr lang="en-US" sz="3200" b="1" u="sng"/>
              <a:t>Fermion Field</a:t>
            </a:r>
          </a:p>
        </p:txBody>
      </p:sp>
      <p:sp>
        <p:nvSpPr>
          <p:cNvPr id="14" name="Rectangle 13">
            <a:extLst>
              <a:ext uri="{FF2B5EF4-FFF2-40B4-BE49-F238E27FC236}">
                <a16:creationId xmlns:a16="http://schemas.microsoft.com/office/drawing/2014/main" id="{7F171072-7E8C-4DB8-BB27-54554D5FD844}"/>
              </a:ext>
            </a:extLst>
          </p:cNvPr>
          <p:cNvSpPr/>
          <p:nvPr/>
        </p:nvSpPr>
        <p:spPr>
          <a:xfrm>
            <a:off x="250997" y="799755"/>
            <a:ext cx="6140376" cy="338554"/>
          </a:xfrm>
          <a:prstGeom prst="rect">
            <a:avLst/>
          </a:prstGeom>
        </p:spPr>
        <p:txBody>
          <a:bodyPr wrap="square">
            <a:spAutoFit/>
          </a:bodyPr>
          <a:lstStyle/>
          <a:p>
            <a:r>
              <a:rPr lang="en-US" sz="1600"/>
              <a:t>Might discuss a few symmetries.  First, the stress-energy tensor is: </a:t>
            </a:r>
          </a:p>
        </p:txBody>
      </p:sp>
      <p:graphicFrame>
        <p:nvGraphicFramePr>
          <p:cNvPr id="12" name="Object 11">
            <a:extLst>
              <a:ext uri="{FF2B5EF4-FFF2-40B4-BE49-F238E27FC236}">
                <a16:creationId xmlns:a16="http://schemas.microsoft.com/office/drawing/2014/main" id="{3875E9A3-B12E-4737-AAFC-B8937C754523}"/>
              </a:ext>
            </a:extLst>
          </p:cNvPr>
          <p:cNvGraphicFramePr>
            <a:graphicFrameLocks noChangeAspect="1"/>
          </p:cNvGraphicFramePr>
          <p:nvPr>
            <p:extLst>
              <p:ext uri="{D42A27DB-BD31-4B8C-83A1-F6EECF244321}">
                <p14:modId xmlns:p14="http://schemas.microsoft.com/office/powerpoint/2010/main" val="1188354186"/>
              </p:ext>
            </p:extLst>
          </p:nvPr>
        </p:nvGraphicFramePr>
        <p:xfrm>
          <a:off x="4921600" y="1264021"/>
          <a:ext cx="3481634" cy="1970096"/>
        </p:xfrm>
        <a:graphic>
          <a:graphicData uri="http://schemas.openxmlformats.org/presentationml/2006/ole">
            <mc:AlternateContent xmlns:mc="http://schemas.openxmlformats.org/markup-compatibility/2006">
              <mc:Choice xmlns:v="urn:schemas-microsoft-com:vml" Requires="v">
                <p:oleObj name="Equation" r:id="rId3" imgW="2679480" imgH="1511280" progId="Equation.DSMT4">
                  <p:embed/>
                </p:oleObj>
              </mc:Choice>
              <mc:Fallback>
                <p:oleObj name="Equation" r:id="rId3" imgW="2679480" imgH="1511280" progId="Equation.DSMT4">
                  <p:embed/>
                  <p:pic>
                    <p:nvPicPr>
                      <p:cNvPr id="0" name="Object 9"/>
                      <p:cNvPicPr>
                        <a:picLocks noChangeAspect="1" noChangeArrowheads="1"/>
                      </p:cNvPicPr>
                      <p:nvPr/>
                    </p:nvPicPr>
                    <p:blipFill>
                      <a:blip r:embed="rId4"/>
                      <a:srcRect/>
                      <a:stretch>
                        <a:fillRect/>
                      </a:stretch>
                    </p:blipFill>
                    <p:spPr bwMode="auto">
                      <a:xfrm>
                        <a:off x="4921600" y="1264021"/>
                        <a:ext cx="3481634" cy="1970096"/>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03BC05F4-D401-4782-A160-F69C11882833}"/>
              </a:ext>
            </a:extLst>
          </p:cNvPr>
          <p:cNvGraphicFramePr>
            <a:graphicFrameLocks noChangeAspect="1"/>
          </p:cNvGraphicFramePr>
          <p:nvPr>
            <p:extLst>
              <p:ext uri="{D42A27DB-BD31-4B8C-83A1-F6EECF244321}">
                <p14:modId xmlns:p14="http://schemas.microsoft.com/office/powerpoint/2010/main" val="3886465311"/>
              </p:ext>
            </p:extLst>
          </p:nvPr>
        </p:nvGraphicFramePr>
        <p:xfrm>
          <a:off x="337696" y="1286252"/>
          <a:ext cx="4211638" cy="600075"/>
        </p:xfrm>
        <a:graphic>
          <a:graphicData uri="http://schemas.openxmlformats.org/presentationml/2006/ole">
            <mc:AlternateContent xmlns:mc="http://schemas.openxmlformats.org/markup-compatibility/2006">
              <mc:Choice xmlns:v="urn:schemas-microsoft-com:vml" Requires="v">
                <p:oleObj name="Equation" r:id="rId5" imgW="3149280" imgH="444240" progId="Equation.DSMT4">
                  <p:embed/>
                </p:oleObj>
              </mc:Choice>
              <mc:Fallback>
                <p:oleObj name="Equation" r:id="rId5" imgW="3149280" imgH="444240" progId="Equation.DSMT4">
                  <p:embed/>
                  <p:pic>
                    <p:nvPicPr>
                      <p:cNvPr id="10" name="Object 9">
                        <a:extLst>
                          <a:ext uri="{FF2B5EF4-FFF2-40B4-BE49-F238E27FC236}">
                            <a16:creationId xmlns:a16="http://schemas.microsoft.com/office/drawing/2014/main" id="{A8D9CB7D-46BD-4326-9DF3-9D4A40D32B78}"/>
                          </a:ext>
                        </a:extLst>
                      </p:cNvPr>
                      <p:cNvPicPr>
                        <a:picLocks noChangeAspect="1" noChangeArrowheads="1"/>
                      </p:cNvPicPr>
                      <p:nvPr/>
                    </p:nvPicPr>
                    <p:blipFill>
                      <a:blip r:embed="rId6"/>
                      <a:srcRect/>
                      <a:stretch>
                        <a:fillRect/>
                      </a:stretch>
                    </p:blipFill>
                    <p:spPr bwMode="auto">
                      <a:xfrm>
                        <a:off x="337696" y="1286252"/>
                        <a:ext cx="4211638" cy="600075"/>
                      </a:xfrm>
                      <a:prstGeom prst="rect">
                        <a:avLst/>
                      </a:prstGeom>
                      <a:solidFill>
                        <a:srgbClr val="CCFFCC"/>
                      </a:solidFill>
                    </p:spPr>
                  </p:pic>
                </p:oleObj>
              </mc:Fallback>
            </mc:AlternateContent>
          </a:graphicData>
        </a:graphic>
      </p:graphicFrame>
      <p:sp>
        <p:nvSpPr>
          <p:cNvPr id="26" name="Rectangle 25">
            <a:extLst>
              <a:ext uri="{FF2B5EF4-FFF2-40B4-BE49-F238E27FC236}">
                <a16:creationId xmlns:a16="http://schemas.microsoft.com/office/drawing/2014/main" id="{A4DA0C31-2248-4843-9FAC-C6F5CC69E7E8}"/>
              </a:ext>
            </a:extLst>
          </p:cNvPr>
          <p:cNvSpPr/>
          <p:nvPr/>
        </p:nvSpPr>
        <p:spPr>
          <a:xfrm>
            <a:off x="250997" y="2091312"/>
            <a:ext cx="4500112" cy="1077218"/>
          </a:xfrm>
          <a:prstGeom prst="rect">
            <a:avLst/>
          </a:prstGeom>
        </p:spPr>
        <p:txBody>
          <a:bodyPr wrap="square">
            <a:spAutoFit/>
          </a:bodyPr>
          <a:lstStyle/>
          <a:p>
            <a:r>
              <a:rPr lang="en-US" sz="1600"/>
              <a:t>And energy/momentum density is: T</a:t>
            </a:r>
            <a:r>
              <a:rPr lang="en-US" sz="1600" baseline="30000"/>
              <a:t>0</a:t>
            </a:r>
            <a:r>
              <a:rPr lang="en-US" sz="1600" baseline="-25000"/>
              <a:t>ν</a:t>
            </a:r>
            <a:r>
              <a:rPr lang="en-US" sz="1600"/>
              <a:t>.  Forming this, and integrating over all space, we get the total energy/momentum, which is, ultimately filling in the free field expansion:</a:t>
            </a:r>
          </a:p>
        </p:txBody>
      </p:sp>
      <p:graphicFrame>
        <p:nvGraphicFramePr>
          <p:cNvPr id="27" name="Object 26">
            <a:extLst>
              <a:ext uri="{FF2B5EF4-FFF2-40B4-BE49-F238E27FC236}">
                <a16:creationId xmlns:a16="http://schemas.microsoft.com/office/drawing/2014/main" id="{CF673F27-0375-45F0-AC1C-7F4475D93F38}"/>
              </a:ext>
            </a:extLst>
          </p:cNvPr>
          <p:cNvGraphicFramePr>
            <a:graphicFrameLocks noChangeAspect="1"/>
          </p:cNvGraphicFramePr>
          <p:nvPr>
            <p:extLst>
              <p:ext uri="{D42A27DB-BD31-4B8C-83A1-F6EECF244321}">
                <p14:modId xmlns:p14="http://schemas.microsoft.com/office/powerpoint/2010/main" val="3153040872"/>
              </p:ext>
            </p:extLst>
          </p:nvPr>
        </p:nvGraphicFramePr>
        <p:xfrm>
          <a:off x="8749004" y="1219492"/>
          <a:ext cx="3286265" cy="2023461"/>
        </p:xfrm>
        <a:graphic>
          <a:graphicData uri="http://schemas.openxmlformats.org/presentationml/2006/ole">
            <mc:AlternateContent xmlns:mc="http://schemas.openxmlformats.org/markup-compatibility/2006">
              <mc:Choice xmlns:v="urn:schemas-microsoft-com:vml" Requires="v">
                <p:oleObj name="Equation" r:id="rId7" imgW="2565360" imgH="1574640" progId="Equation.DSMT4">
                  <p:embed/>
                </p:oleObj>
              </mc:Choice>
              <mc:Fallback>
                <p:oleObj name="Equation" r:id="rId7" imgW="2565360" imgH="1574640" progId="Equation.DSMT4">
                  <p:embed/>
                  <p:pic>
                    <p:nvPicPr>
                      <p:cNvPr id="12" name="Object 11">
                        <a:extLst>
                          <a:ext uri="{FF2B5EF4-FFF2-40B4-BE49-F238E27FC236}">
                            <a16:creationId xmlns:a16="http://schemas.microsoft.com/office/drawing/2014/main" id="{3875E9A3-B12E-4737-AAFC-B8937C754523}"/>
                          </a:ext>
                        </a:extLst>
                      </p:cNvPr>
                      <p:cNvPicPr>
                        <a:picLocks noChangeAspect="1" noChangeArrowheads="1"/>
                      </p:cNvPicPr>
                      <p:nvPr/>
                    </p:nvPicPr>
                    <p:blipFill>
                      <a:blip r:embed="rId8"/>
                      <a:srcRect/>
                      <a:stretch>
                        <a:fillRect/>
                      </a:stretch>
                    </p:blipFill>
                    <p:spPr bwMode="auto">
                      <a:xfrm>
                        <a:off x="8749004" y="1219492"/>
                        <a:ext cx="3286265" cy="2023461"/>
                      </a:xfrm>
                      <a:prstGeom prst="rect">
                        <a:avLst/>
                      </a:prstGeom>
                      <a:noFill/>
                    </p:spPr>
                  </p:pic>
                </p:oleObj>
              </mc:Fallback>
            </mc:AlternateContent>
          </a:graphicData>
        </a:graphic>
      </p:graphicFrame>
      <p:sp>
        <p:nvSpPr>
          <p:cNvPr id="28" name="Rectangle 27">
            <a:extLst>
              <a:ext uri="{FF2B5EF4-FFF2-40B4-BE49-F238E27FC236}">
                <a16:creationId xmlns:a16="http://schemas.microsoft.com/office/drawing/2014/main" id="{C565D62D-F54F-4753-940A-07F6006992B1}"/>
              </a:ext>
            </a:extLst>
          </p:cNvPr>
          <p:cNvSpPr/>
          <p:nvPr/>
        </p:nvSpPr>
        <p:spPr>
          <a:xfrm>
            <a:off x="250997" y="3441401"/>
            <a:ext cx="4848904" cy="584775"/>
          </a:xfrm>
          <a:prstGeom prst="rect">
            <a:avLst/>
          </a:prstGeom>
        </p:spPr>
        <p:txBody>
          <a:bodyPr wrap="square">
            <a:spAutoFit/>
          </a:bodyPr>
          <a:lstStyle/>
          <a:p>
            <a:r>
              <a:rPr lang="en-US" sz="1600"/>
              <a:t>We can get the total angular momentum (density) too.  First note that infinitesimal spinor rotation matrix is:</a:t>
            </a:r>
          </a:p>
        </p:txBody>
      </p:sp>
      <p:graphicFrame>
        <p:nvGraphicFramePr>
          <p:cNvPr id="15" name="Object 14">
            <a:extLst>
              <a:ext uri="{FF2B5EF4-FFF2-40B4-BE49-F238E27FC236}">
                <a16:creationId xmlns:a16="http://schemas.microsoft.com/office/drawing/2014/main" id="{3C364752-86EF-40B4-89D8-71FF7CA5CE9F}"/>
              </a:ext>
            </a:extLst>
          </p:cNvPr>
          <p:cNvGraphicFramePr>
            <a:graphicFrameLocks noChangeAspect="1"/>
          </p:cNvGraphicFramePr>
          <p:nvPr>
            <p:extLst>
              <p:ext uri="{D42A27DB-BD31-4B8C-83A1-F6EECF244321}">
                <p14:modId xmlns:p14="http://schemas.microsoft.com/office/powerpoint/2010/main" val="2463397444"/>
              </p:ext>
            </p:extLst>
          </p:nvPr>
        </p:nvGraphicFramePr>
        <p:xfrm>
          <a:off x="3989068" y="4054873"/>
          <a:ext cx="3244490" cy="1265639"/>
        </p:xfrm>
        <a:graphic>
          <a:graphicData uri="http://schemas.openxmlformats.org/presentationml/2006/ole">
            <mc:AlternateContent xmlns:mc="http://schemas.openxmlformats.org/markup-compatibility/2006">
              <mc:Choice xmlns:v="urn:schemas-microsoft-com:vml" Requires="v">
                <p:oleObj name="Equation" r:id="rId9" imgW="2501900" imgH="977900" progId="Equation.DSMT4">
                  <p:embed/>
                </p:oleObj>
              </mc:Choice>
              <mc:Fallback>
                <p:oleObj name="Equation" r:id="rId9" imgW="2501900" imgH="977900"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89068" y="4054873"/>
                        <a:ext cx="3244490" cy="1265639"/>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2421F2A5-93DD-4503-BEC1-906209287CA5}"/>
              </a:ext>
            </a:extLst>
          </p:cNvPr>
          <p:cNvGraphicFramePr>
            <a:graphicFrameLocks noChangeAspect="1"/>
          </p:cNvGraphicFramePr>
          <p:nvPr>
            <p:extLst>
              <p:ext uri="{D42A27DB-BD31-4B8C-83A1-F6EECF244321}">
                <p14:modId xmlns:p14="http://schemas.microsoft.com/office/powerpoint/2010/main" val="1377251728"/>
              </p:ext>
            </p:extLst>
          </p:nvPr>
        </p:nvGraphicFramePr>
        <p:xfrm>
          <a:off x="337696" y="4026176"/>
          <a:ext cx="2313702" cy="1394775"/>
        </p:xfrm>
        <a:graphic>
          <a:graphicData uri="http://schemas.openxmlformats.org/presentationml/2006/ole">
            <mc:AlternateContent xmlns:mc="http://schemas.openxmlformats.org/markup-compatibility/2006">
              <mc:Choice xmlns:v="urn:schemas-microsoft-com:vml" Requires="v">
                <p:oleObj name="Equation" r:id="rId11" imgW="2082600" imgH="1155600" progId="Equation.DSMT4">
                  <p:embed/>
                </p:oleObj>
              </mc:Choice>
              <mc:Fallback>
                <p:oleObj name="Equation" r:id="rId11" imgW="2082600" imgH="1155600" progId="Equation.DSMT4">
                  <p:embed/>
                  <p:pic>
                    <p:nvPicPr>
                      <p:cNvPr id="0" name="Object 17"/>
                      <p:cNvPicPr>
                        <a:picLocks noChangeAspect="1" noChangeArrowheads="1"/>
                      </p:cNvPicPr>
                      <p:nvPr/>
                    </p:nvPicPr>
                    <p:blipFill>
                      <a:blip r:embed="rId12"/>
                      <a:srcRect/>
                      <a:stretch>
                        <a:fillRect/>
                      </a:stretch>
                    </p:blipFill>
                    <p:spPr bwMode="auto">
                      <a:xfrm>
                        <a:off x="337696" y="4026176"/>
                        <a:ext cx="2313702" cy="13947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38" name="Ink 37">
                <a:extLst>
                  <a:ext uri="{FF2B5EF4-FFF2-40B4-BE49-F238E27FC236}">
                    <a16:creationId xmlns:a16="http://schemas.microsoft.com/office/drawing/2014/main" id="{75C38A6F-2A40-4B70-A6FF-54AD8C8E5A46}"/>
                  </a:ext>
                </a:extLst>
              </p14:cNvPr>
              <p14:cNvContentPartPr/>
              <p14:nvPr/>
            </p14:nvContentPartPr>
            <p14:xfrm>
              <a:off x="1590776" y="4464540"/>
              <a:ext cx="4015577" cy="1143507"/>
            </p14:xfrm>
          </p:contentPart>
        </mc:Choice>
        <mc:Fallback xmlns="">
          <p:pic>
            <p:nvPicPr>
              <p:cNvPr id="38" name="Ink 37">
                <a:extLst>
                  <a:ext uri="{FF2B5EF4-FFF2-40B4-BE49-F238E27FC236}">
                    <a16:creationId xmlns:a16="http://schemas.microsoft.com/office/drawing/2014/main" id="{75C38A6F-2A40-4B70-A6FF-54AD8C8E5A46}"/>
                  </a:ext>
                </a:extLst>
              </p:cNvPr>
              <p:cNvPicPr/>
              <p:nvPr/>
            </p:nvPicPr>
            <p:blipFill>
              <a:blip r:embed="rId15"/>
              <a:stretch>
                <a:fillRect/>
              </a:stretch>
            </p:blipFill>
            <p:spPr>
              <a:xfrm>
                <a:off x="1581776" y="4455902"/>
                <a:ext cx="4033216" cy="1161144"/>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39" name="Ink 38">
                <a:extLst>
                  <a:ext uri="{FF2B5EF4-FFF2-40B4-BE49-F238E27FC236}">
                    <a16:creationId xmlns:a16="http://schemas.microsoft.com/office/drawing/2014/main" id="{EF3A9FA7-78A1-485D-840B-CCC8D675865B}"/>
                  </a:ext>
                </a:extLst>
              </p14:cNvPr>
              <p14:cNvContentPartPr/>
              <p14:nvPr/>
            </p14:nvContentPartPr>
            <p14:xfrm>
              <a:off x="1187445" y="5017964"/>
              <a:ext cx="565939" cy="391512"/>
            </p14:xfrm>
          </p:contentPart>
        </mc:Choice>
        <mc:Fallback xmlns="">
          <p:pic>
            <p:nvPicPr>
              <p:cNvPr id="39" name="Ink 38">
                <a:extLst>
                  <a:ext uri="{FF2B5EF4-FFF2-40B4-BE49-F238E27FC236}">
                    <a16:creationId xmlns:a16="http://schemas.microsoft.com/office/drawing/2014/main" id="{EF3A9FA7-78A1-485D-840B-CCC8D675865B}"/>
                  </a:ext>
                </a:extLst>
              </p:cNvPr>
              <p:cNvPicPr/>
              <p:nvPr/>
            </p:nvPicPr>
            <p:blipFill>
              <a:blip r:embed="rId17"/>
              <a:stretch>
                <a:fillRect/>
              </a:stretch>
            </p:blipFill>
            <p:spPr>
              <a:xfrm>
                <a:off x="1178805" y="5008968"/>
                <a:ext cx="583580" cy="409144"/>
              </a:xfrm>
              <a:prstGeom prst="rect">
                <a:avLst/>
              </a:prstGeom>
            </p:spPr>
          </p:pic>
        </mc:Fallback>
      </mc:AlternateContent>
      <p:sp>
        <p:nvSpPr>
          <p:cNvPr id="40" name="Rectangle 39">
            <a:extLst>
              <a:ext uri="{FF2B5EF4-FFF2-40B4-BE49-F238E27FC236}">
                <a16:creationId xmlns:a16="http://schemas.microsoft.com/office/drawing/2014/main" id="{964EA859-BB5C-4569-BDA2-F95366555B5E}"/>
              </a:ext>
            </a:extLst>
          </p:cNvPr>
          <p:cNvSpPr/>
          <p:nvPr/>
        </p:nvSpPr>
        <p:spPr>
          <a:xfrm>
            <a:off x="8356094" y="3674583"/>
            <a:ext cx="1536264" cy="338554"/>
          </a:xfrm>
          <a:prstGeom prst="rect">
            <a:avLst/>
          </a:prstGeom>
        </p:spPr>
        <p:txBody>
          <a:bodyPr wrap="square">
            <a:spAutoFit/>
          </a:bodyPr>
          <a:lstStyle/>
          <a:p>
            <a:r>
              <a:rPr lang="en-US" sz="1600"/>
              <a:t>And we find:</a:t>
            </a:r>
          </a:p>
        </p:txBody>
      </p:sp>
      <p:graphicFrame>
        <p:nvGraphicFramePr>
          <p:cNvPr id="42" name="Object 41">
            <a:extLst>
              <a:ext uri="{FF2B5EF4-FFF2-40B4-BE49-F238E27FC236}">
                <a16:creationId xmlns:a16="http://schemas.microsoft.com/office/drawing/2014/main" id="{8020F4F2-5806-41FC-A998-11B0B971EB20}"/>
              </a:ext>
            </a:extLst>
          </p:cNvPr>
          <p:cNvGraphicFramePr>
            <a:graphicFrameLocks noChangeAspect="1"/>
          </p:cNvGraphicFramePr>
          <p:nvPr>
            <p:extLst>
              <p:ext uri="{D42A27DB-BD31-4B8C-83A1-F6EECF244321}">
                <p14:modId xmlns:p14="http://schemas.microsoft.com/office/powerpoint/2010/main" val="1915617890"/>
              </p:ext>
            </p:extLst>
          </p:nvPr>
        </p:nvGraphicFramePr>
        <p:xfrm>
          <a:off x="8446416" y="4019507"/>
          <a:ext cx="2575186" cy="998457"/>
        </p:xfrm>
        <a:graphic>
          <a:graphicData uri="http://schemas.openxmlformats.org/presentationml/2006/ole">
            <mc:AlternateContent xmlns:mc="http://schemas.openxmlformats.org/markup-compatibility/2006">
              <mc:Choice xmlns:v="urn:schemas-microsoft-com:vml" Requires="v">
                <p:oleObj name="Equation" r:id="rId18" imgW="1968500" imgH="762000" progId="Equation.DSMT4">
                  <p:embed/>
                </p:oleObj>
              </mc:Choice>
              <mc:Fallback>
                <p:oleObj name="Equation" r:id="rId18" imgW="1968500" imgH="762000" progId="Equation.DSMT4">
                  <p:embed/>
                  <p:pic>
                    <p:nvPicPr>
                      <p:cNvPr id="0" name="Object 1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446416" y="4019507"/>
                        <a:ext cx="2575186" cy="998457"/>
                      </a:xfrm>
                      <a:prstGeom prst="rect">
                        <a:avLst/>
                      </a:prstGeom>
                      <a:noFill/>
                    </p:spPr>
                  </p:pic>
                </p:oleObj>
              </mc:Fallback>
            </mc:AlternateContent>
          </a:graphicData>
        </a:graphic>
      </p:graphicFrame>
      <p:sp>
        <p:nvSpPr>
          <p:cNvPr id="43" name="Rectangle 42">
            <a:extLst>
              <a:ext uri="{FF2B5EF4-FFF2-40B4-BE49-F238E27FC236}">
                <a16:creationId xmlns:a16="http://schemas.microsoft.com/office/drawing/2014/main" id="{5F6A4CA3-78E7-46D6-AC4B-C829A9EA8C88}"/>
              </a:ext>
            </a:extLst>
          </p:cNvPr>
          <p:cNvSpPr/>
          <p:nvPr/>
        </p:nvSpPr>
        <p:spPr>
          <a:xfrm>
            <a:off x="318842" y="5618883"/>
            <a:ext cx="4848904" cy="830997"/>
          </a:xfrm>
          <a:prstGeom prst="rect">
            <a:avLst/>
          </a:prstGeom>
        </p:spPr>
        <p:txBody>
          <a:bodyPr wrap="square">
            <a:spAutoFit/>
          </a:bodyPr>
          <a:lstStyle/>
          <a:p>
            <a:r>
              <a:rPr lang="en-US" sz="1600"/>
              <a:t>Finally, we note </a:t>
            </a:r>
            <a:r>
              <a:rPr lang="el-GR" sz="1600"/>
              <a:t>ψ</a:t>
            </a:r>
            <a:r>
              <a:rPr lang="en-US" sz="1600"/>
              <a:t> has U(1) symmetry, meaning mapping </a:t>
            </a:r>
            <a:r>
              <a:rPr lang="el-GR" sz="1600"/>
              <a:t>ψ </a:t>
            </a:r>
            <a:r>
              <a:rPr lang="en-US" sz="1600">
                <a:sym typeface="Wingdings" panose="05000000000000000000" pitchFamily="2" charset="2"/>
              </a:rPr>
              <a:t> e</a:t>
            </a:r>
            <a:r>
              <a:rPr lang="en-US" sz="1600" baseline="30000"/>
              <a:t>i</a:t>
            </a:r>
            <a:r>
              <a:rPr lang="el-GR" sz="1600" baseline="30000"/>
              <a:t>λ</a:t>
            </a:r>
            <a:r>
              <a:rPr lang="el-GR" sz="1600"/>
              <a:t>ψ</a:t>
            </a:r>
            <a:r>
              <a:rPr lang="en-US" sz="1600" baseline="30000"/>
              <a:t> </a:t>
            </a:r>
            <a:r>
              <a:rPr lang="en-US" sz="1600"/>
              <a:t>~ </a:t>
            </a:r>
            <a:r>
              <a:rPr lang="el-GR" sz="1600"/>
              <a:t>ψ</a:t>
            </a:r>
            <a:r>
              <a:rPr lang="en-US" sz="1600"/>
              <a:t>+iλ</a:t>
            </a:r>
            <a:r>
              <a:rPr lang="el-GR" sz="1600"/>
              <a:t>ψ</a:t>
            </a:r>
            <a:r>
              <a:rPr lang="en-US" sz="1600"/>
              <a:t> leaves L density invariant.  And so we get a conserved current (set overall factor </a:t>
            </a:r>
            <a:r>
              <a:rPr lang="el-GR" sz="1600"/>
              <a:t>λ</a:t>
            </a:r>
            <a:r>
              <a:rPr lang="en-US" sz="1600"/>
              <a:t> = -1 at end)</a:t>
            </a:r>
          </a:p>
        </p:txBody>
      </p:sp>
      <p:graphicFrame>
        <p:nvGraphicFramePr>
          <p:cNvPr id="45" name="Object 44">
            <a:extLst>
              <a:ext uri="{FF2B5EF4-FFF2-40B4-BE49-F238E27FC236}">
                <a16:creationId xmlns:a16="http://schemas.microsoft.com/office/drawing/2014/main" id="{5AF62A94-FC68-4B4F-9FFD-CBA95DE9C688}"/>
              </a:ext>
            </a:extLst>
          </p:cNvPr>
          <p:cNvGraphicFramePr>
            <a:graphicFrameLocks noChangeAspect="1"/>
          </p:cNvGraphicFramePr>
          <p:nvPr>
            <p:extLst>
              <p:ext uri="{D42A27DB-BD31-4B8C-83A1-F6EECF244321}">
                <p14:modId xmlns:p14="http://schemas.microsoft.com/office/powerpoint/2010/main" val="2679979611"/>
              </p:ext>
            </p:extLst>
          </p:nvPr>
        </p:nvGraphicFramePr>
        <p:xfrm>
          <a:off x="8334756" y="5593978"/>
          <a:ext cx="1995039" cy="580962"/>
        </p:xfrm>
        <a:graphic>
          <a:graphicData uri="http://schemas.openxmlformats.org/presentationml/2006/ole">
            <mc:AlternateContent xmlns:mc="http://schemas.openxmlformats.org/markup-compatibility/2006">
              <mc:Choice xmlns:v="urn:schemas-microsoft-com:vml" Requires="v">
                <p:oleObj name="Equation" r:id="rId20" imgW="1574800" imgH="457200" progId="Equation.DSMT4">
                  <p:embed/>
                </p:oleObj>
              </mc:Choice>
              <mc:Fallback>
                <p:oleObj name="Equation" r:id="rId20" imgW="1574800" imgH="457200" progId="Equation.DSMT4">
                  <p:embed/>
                  <p:pic>
                    <p:nvPicPr>
                      <p:cNvPr id="0" name="Object 21"/>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334756" y="5593978"/>
                        <a:ext cx="1995039" cy="580962"/>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730028E5-6359-7C74-FDD9-289311E0F715}"/>
              </a:ext>
            </a:extLst>
          </p:cNvPr>
          <p:cNvGraphicFramePr>
            <a:graphicFrameLocks noChangeAspect="1"/>
          </p:cNvGraphicFramePr>
          <p:nvPr>
            <p:extLst>
              <p:ext uri="{D42A27DB-BD31-4B8C-83A1-F6EECF244321}">
                <p14:modId xmlns:p14="http://schemas.microsoft.com/office/powerpoint/2010/main" val="1312282103"/>
              </p:ext>
            </p:extLst>
          </p:nvPr>
        </p:nvGraphicFramePr>
        <p:xfrm>
          <a:off x="5316699" y="5593978"/>
          <a:ext cx="2118244" cy="1123311"/>
        </p:xfrm>
        <a:graphic>
          <a:graphicData uri="http://schemas.openxmlformats.org/presentationml/2006/ole">
            <mc:AlternateContent xmlns:mc="http://schemas.openxmlformats.org/markup-compatibility/2006">
              <mc:Choice xmlns:v="urn:schemas-microsoft-com:vml" Requires="v">
                <p:oleObj name="Equation" r:id="rId22" imgW="1676160" imgH="888840" progId="Equation.DSMT4">
                  <p:embed/>
                </p:oleObj>
              </mc:Choice>
              <mc:Fallback>
                <p:oleObj name="Equation" r:id="rId22" imgW="1676160" imgH="888840" progId="Equation.DSMT4">
                  <p:embed/>
                  <p:pic>
                    <p:nvPicPr>
                      <p:cNvPr id="0" name=""/>
                      <p:cNvPicPr/>
                      <p:nvPr/>
                    </p:nvPicPr>
                    <p:blipFill>
                      <a:blip r:embed="rId23"/>
                      <a:stretch>
                        <a:fillRect/>
                      </a:stretch>
                    </p:blipFill>
                    <p:spPr>
                      <a:xfrm>
                        <a:off x="5316699" y="5593978"/>
                        <a:ext cx="2118244" cy="1123311"/>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4">
            <p14:nvContentPartPr>
              <p14:cNvPr id="6" name="Ink 5">
                <a:extLst>
                  <a:ext uri="{FF2B5EF4-FFF2-40B4-BE49-F238E27FC236}">
                    <a16:creationId xmlns:a16="http://schemas.microsoft.com/office/drawing/2014/main" id="{02E0BE17-796B-2459-AA22-B815B4FD4DE2}"/>
                  </a:ext>
                </a:extLst>
              </p14:cNvPr>
              <p14:cNvContentPartPr/>
              <p14:nvPr/>
            </p14:nvContentPartPr>
            <p14:xfrm>
              <a:off x="7532691" y="5759417"/>
              <a:ext cx="518760" cy="128520"/>
            </p14:xfrm>
          </p:contentPart>
        </mc:Choice>
        <mc:Fallback xmlns="">
          <p:pic>
            <p:nvPicPr>
              <p:cNvPr id="6" name="Ink 5">
                <a:extLst>
                  <a:ext uri="{FF2B5EF4-FFF2-40B4-BE49-F238E27FC236}">
                    <a16:creationId xmlns:a16="http://schemas.microsoft.com/office/drawing/2014/main" id="{02E0BE17-796B-2459-AA22-B815B4FD4DE2}"/>
                  </a:ext>
                </a:extLst>
              </p:cNvPr>
              <p:cNvPicPr/>
              <p:nvPr/>
            </p:nvPicPr>
            <p:blipFill>
              <a:blip r:embed="rId25"/>
              <a:stretch>
                <a:fillRect/>
              </a:stretch>
            </p:blipFill>
            <p:spPr>
              <a:xfrm>
                <a:off x="7526571" y="5753297"/>
                <a:ext cx="531000" cy="140760"/>
              </a:xfrm>
              <a:prstGeom prst="rect">
                <a:avLst/>
              </a:prstGeom>
            </p:spPr>
          </p:pic>
        </mc:Fallback>
      </mc:AlternateContent>
    </p:spTree>
    <p:extLst>
      <p:ext uri="{BB962C8B-B14F-4D97-AF65-F5344CB8AC3E}">
        <p14:creationId xmlns:p14="http://schemas.microsoft.com/office/powerpoint/2010/main" val="11941755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968827" y="46709"/>
            <a:ext cx="2415669" cy="584775"/>
          </a:xfrm>
          <a:prstGeom prst="rect">
            <a:avLst/>
          </a:prstGeom>
          <a:noFill/>
        </p:spPr>
        <p:txBody>
          <a:bodyPr wrap="square" rtlCol="0">
            <a:spAutoFit/>
          </a:bodyPr>
          <a:lstStyle/>
          <a:p>
            <a:r>
              <a:rPr lang="en-US" sz="3200" b="1" u="sng"/>
              <a:t>Photon Field</a:t>
            </a:r>
          </a:p>
        </p:txBody>
      </p:sp>
      <p:sp>
        <p:nvSpPr>
          <p:cNvPr id="14" name="Rectangle 13">
            <a:extLst>
              <a:ext uri="{FF2B5EF4-FFF2-40B4-BE49-F238E27FC236}">
                <a16:creationId xmlns:a16="http://schemas.microsoft.com/office/drawing/2014/main" id="{7F171072-7E8C-4DB8-BB27-54554D5FD844}"/>
              </a:ext>
            </a:extLst>
          </p:cNvPr>
          <p:cNvSpPr/>
          <p:nvPr/>
        </p:nvSpPr>
        <p:spPr>
          <a:xfrm>
            <a:off x="262534" y="898701"/>
            <a:ext cx="3621311" cy="338554"/>
          </a:xfrm>
          <a:prstGeom prst="rect">
            <a:avLst/>
          </a:prstGeom>
        </p:spPr>
        <p:txBody>
          <a:bodyPr wrap="square">
            <a:spAutoFit/>
          </a:bodyPr>
          <a:lstStyle/>
          <a:p>
            <a:r>
              <a:rPr lang="en-US" sz="1600"/>
              <a:t>Can start with H (in Lorentz units)</a:t>
            </a:r>
          </a:p>
        </p:txBody>
      </p:sp>
      <p:graphicFrame>
        <p:nvGraphicFramePr>
          <p:cNvPr id="5" name="Object 4">
            <a:extLst>
              <a:ext uri="{FF2B5EF4-FFF2-40B4-BE49-F238E27FC236}">
                <a16:creationId xmlns:a16="http://schemas.microsoft.com/office/drawing/2014/main" id="{8DB7E12B-1DE0-49C3-A89F-58F3A0F6A17B}"/>
              </a:ext>
            </a:extLst>
          </p:cNvPr>
          <p:cNvGraphicFramePr>
            <a:graphicFrameLocks noChangeAspect="1"/>
          </p:cNvGraphicFramePr>
          <p:nvPr>
            <p:extLst>
              <p:ext uri="{D42A27DB-BD31-4B8C-83A1-F6EECF244321}">
                <p14:modId xmlns:p14="http://schemas.microsoft.com/office/powerpoint/2010/main" val="2398324088"/>
              </p:ext>
            </p:extLst>
          </p:nvPr>
        </p:nvGraphicFramePr>
        <p:xfrm>
          <a:off x="348792" y="1366887"/>
          <a:ext cx="2375554" cy="494908"/>
        </p:xfrm>
        <a:graphic>
          <a:graphicData uri="http://schemas.openxmlformats.org/presentationml/2006/ole">
            <mc:AlternateContent xmlns:mc="http://schemas.openxmlformats.org/markup-compatibility/2006">
              <mc:Choice xmlns:v="urn:schemas-microsoft-com:vml" Requires="v">
                <p:oleObj name="Equation" r:id="rId3" imgW="1866090" imgH="393529" progId="Equation.DSMT4">
                  <p:embed/>
                </p:oleObj>
              </mc:Choice>
              <mc:Fallback>
                <p:oleObj name="Equation" r:id="rId3" imgW="1866090" imgH="393529" progId="Equation.DSMT4">
                  <p:embed/>
                  <p:pic>
                    <p:nvPicPr>
                      <p:cNvPr id="0" name="Object 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792" y="1366887"/>
                        <a:ext cx="2375554" cy="494908"/>
                      </a:xfrm>
                      <a:prstGeom prst="rect">
                        <a:avLst/>
                      </a:prstGeom>
                      <a:solidFill>
                        <a:srgbClr val="CCFFCC"/>
                      </a:solidFill>
                    </p:spPr>
                  </p:pic>
                </p:oleObj>
              </mc:Fallback>
            </mc:AlternateContent>
          </a:graphicData>
        </a:graphic>
      </p:graphicFrame>
      <p:sp>
        <p:nvSpPr>
          <p:cNvPr id="15" name="Rectangle 14">
            <a:extLst>
              <a:ext uri="{FF2B5EF4-FFF2-40B4-BE49-F238E27FC236}">
                <a16:creationId xmlns:a16="http://schemas.microsoft.com/office/drawing/2014/main" id="{EFC0D8D9-F336-49AD-92FA-B6DB9CB14409}"/>
              </a:ext>
            </a:extLst>
          </p:cNvPr>
          <p:cNvSpPr/>
          <p:nvPr/>
        </p:nvSpPr>
        <p:spPr>
          <a:xfrm>
            <a:off x="4686846" y="863365"/>
            <a:ext cx="3966960" cy="338554"/>
          </a:xfrm>
          <a:prstGeom prst="rect">
            <a:avLst/>
          </a:prstGeom>
        </p:spPr>
        <p:txBody>
          <a:bodyPr wrap="square">
            <a:spAutoFit/>
          </a:bodyPr>
          <a:lstStyle/>
          <a:p>
            <a:r>
              <a:rPr lang="en-US" sz="1600"/>
              <a:t>But to quantize, probably better to go to L</a:t>
            </a:r>
          </a:p>
        </p:txBody>
      </p:sp>
      <p:graphicFrame>
        <p:nvGraphicFramePr>
          <p:cNvPr id="9" name="Object 8">
            <a:extLst>
              <a:ext uri="{FF2B5EF4-FFF2-40B4-BE49-F238E27FC236}">
                <a16:creationId xmlns:a16="http://schemas.microsoft.com/office/drawing/2014/main" id="{8A402D31-9503-4E1F-88E1-D8649A00E93F}"/>
              </a:ext>
            </a:extLst>
          </p:cNvPr>
          <p:cNvGraphicFramePr>
            <a:graphicFrameLocks noChangeAspect="1"/>
          </p:cNvGraphicFramePr>
          <p:nvPr>
            <p:extLst>
              <p:ext uri="{D42A27DB-BD31-4B8C-83A1-F6EECF244321}">
                <p14:modId xmlns:p14="http://schemas.microsoft.com/office/powerpoint/2010/main" val="2656985637"/>
              </p:ext>
            </p:extLst>
          </p:nvPr>
        </p:nvGraphicFramePr>
        <p:xfrm>
          <a:off x="4788815" y="1366887"/>
          <a:ext cx="2375554" cy="513300"/>
        </p:xfrm>
        <a:graphic>
          <a:graphicData uri="http://schemas.openxmlformats.org/presentationml/2006/ole">
            <mc:AlternateContent xmlns:mc="http://schemas.openxmlformats.org/markup-compatibility/2006">
              <mc:Choice xmlns:v="urn:schemas-microsoft-com:vml" Requires="v">
                <p:oleObj name="Equation" r:id="rId5" imgW="1828800" imgH="393700" progId="Equation.DSMT4">
                  <p:embed/>
                </p:oleObj>
              </mc:Choice>
              <mc:Fallback>
                <p:oleObj name="Equation" r:id="rId5" imgW="1828800" imgH="393700" progId="Equation.DSMT4">
                  <p:embed/>
                  <p:pic>
                    <p:nvPicPr>
                      <p:cNvPr id="0" name="Object 8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8815" y="1366887"/>
                        <a:ext cx="2375554" cy="513300"/>
                      </a:xfrm>
                      <a:prstGeom prst="rect">
                        <a:avLst/>
                      </a:prstGeom>
                      <a:solidFill>
                        <a:srgbClr val="CCFFCC"/>
                      </a:solidFill>
                    </p:spPr>
                  </p:pic>
                </p:oleObj>
              </mc:Fallback>
            </mc:AlternateContent>
          </a:graphicData>
        </a:graphic>
      </p:graphicFrame>
      <p:sp>
        <p:nvSpPr>
          <p:cNvPr id="22" name="Rectangle 21">
            <a:extLst>
              <a:ext uri="{FF2B5EF4-FFF2-40B4-BE49-F238E27FC236}">
                <a16:creationId xmlns:a16="http://schemas.microsoft.com/office/drawing/2014/main" id="{7DD5CD82-9667-4196-BEFC-E1C206A8405C}"/>
              </a:ext>
            </a:extLst>
          </p:cNvPr>
          <p:cNvSpPr/>
          <p:nvPr/>
        </p:nvSpPr>
        <p:spPr>
          <a:xfrm>
            <a:off x="262533" y="2104550"/>
            <a:ext cx="3951248" cy="338554"/>
          </a:xfrm>
          <a:prstGeom prst="rect">
            <a:avLst/>
          </a:prstGeom>
        </p:spPr>
        <p:txBody>
          <a:bodyPr wrap="square">
            <a:spAutoFit/>
          </a:bodyPr>
          <a:lstStyle/>
          <a:p>
            <a:r>
              <a:rPr lang="en-US" sz="1600"/>
              <a:t>Can put in terms of the space-time potential</a:t>
            </a:r>
          </a:p>
        </p:txBody>
      </p:sp>
      <p:graphicFrame>
        <p:nvGraphicFramePr>
          <p:cNvPr id="21" name="Object 20">
            <a:extLst>
              <a:ext uri="{FF2B5EF4-FFF2-40B4-BE49-F238E27FC236}">
                <a16:creationId xmlns:a16="http://schemas.microsoft.com/office/drawing/2014/main" id="{892A2F26-C9B0-44D1-8123-AD8A1AB7B182}"/>
              </a:ext>
            </a:extLst>
          </p:cNvPr>
          <p:cNvGraphicFramePr>
            <a:graphicFrameLocks noChangeAspect="1"/>
          </p:cNvGraphicFramePr>
          <p:nvPr>
            <p:extLst>
              <p:ext uri="{D42A27DB-BD31-4B8C-83A1-F6EECF244321}">
                <p14:modId xmlns:p14="http://schemas.microsoft.com/office/powerpoint/2010/main" val="2248771791"/>
              </p:ext>
            </p:extLst>
          </p:nvPr>
        </p:nvGraphicFramePr>
        <p:xfrm>
          <a:off x="348792" y="2676429"/>
          <a:ext cx="2771480" cy="657639"/>
        </p:xfrm>
        <a:graphic>
          <a:graphicData uri="http://schemas.openxmlformats.org/presentationml/2006/ole">
            <mc:AlternateContent xmlns:mc="http://schemas.openxmlformats.org/markup-compatibility/2006">
              <mc:Choice xmlns:v="urn:schemas-microsoft-com:vml" Requires="v">
                <p:oleObj name="Equation" r:id="rId7" imgW="2247900" imgH="533400" progId="Equation.DSMT4">
                  <p:embed/>
                </p:oleObj>
              </mc:Choice>
              <mc:Fallback>
                <p:oleObj name="Equation" r:id="rId7" imgW="2247900" imgH="533400" progId="Equation.DSMT4">
                  <p:embed/>
                  <p:pic>
                    <p:nvPicPr>
                      <p:cNvPr id="0" name="Object 9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792" y="2676429"/>
                        <a:ext cx="2771480" cy="657639"/>
                      </a:xfrm>
                      <a:prstGeom prst="rect">
                        <a:avLst/>
                      </a:prstGeom>
                      <a:noFill/>
                    </p:spPr>
                  </p:pic>
                </p:oleObj>
              </mc:Fallback>
            </mc:AlternateContent>
          </a:graphicData>
        </a:graphic>
      </p:graphicFrame>
      <p:sp>
        <p:nvSpPr>
          <p:cNvPr id="25" name="Rectangle 24">
            <a:extLst>
              <a:ext uri="{FF2B5EF4-FFF2-40B4-BE49-F238E27FC236}">
                <a16:creationId xmlns:a16="http://schemas.microsoft.com/office/drawing/2014/main" id="{3D9D1F44-5D3F-4772-8167-D53AF6CE73AE}"/>
              </a:ext>
            </a:extLst>
          </p:cNvPr>
          <p:cNvSpPr/>
          <p:nvPr/>
        </p:nvSpPr>
        <p:spPr>
          <a:xfrm>
            <a:off x="3647462" y="2696843"/>
            <a:ext cx="6853998" cy="584775"/>
          </a:xfrm>
          <a:prstGeom prst="rect">
            <a:avLst/>
          </a:prstGeom>
        </p:spPr>
        <p:txBody>
          <a:bodyPr wrap="square">
            <a:spAutoFit/>
          </a:bodyPr>
          <a:lstStyle/>
          <a:p>
            <a:r>
              <a:rPr lang="en-US" sz="1600"/>
              <a:t>But in this form, it becomes apparent that we cannot quantize because of absence of d</a:t>
            </a:r>
            <a:r>
              <a:rPr lang="el-GR" sz="1600"/>
              <a:t>φ</a:t>
            </a:r>
            <a:r>
              <a:rPr lang="en-US" sz="1600"/>
              <a:t>/dt (which precludes </a:t>
            </a:r>
            <a:r>
              <a:rPr lang="el-GR" sz="1600"/>
              <a:t>φ</a:t>
            </a:r>
            <a:r>
              <a:rPr lang="en-US" sz="1600"/>
              <a:t> from having a momentum conjugate)</a:t>
            </a:r>
          </a:p>
        </p:txBody>
      </p:sp>
      <p:sp>
        <p:nvSpPr>
          <p:cNvPr id="26" name="Rectangle 25">
            <a:extLst>
              <a:ext uri="{FF2B5EF4-FFF2-40B4-BE49-F238E27FC236}">
                <a16:creationId xmlns:a16="http://schemas.microsoft.com/office/drawing/2014/main" id="{A3B45621-CE63-43AC-B358-28129FEC389F}"/>
              </a:ext>
            </a:extLst>
          </p:cNvPr>
          <p:cNvSpPr/>
          <p:nvPr/>
        </p:nvSpPr>
        <p:spPr>
          <a:xfrm>
            <a:off x="262531" y="3709432"/>
            <a:ext cx="11115621" cy="584775"/>
          </a:xfrm>
          <a:prstGeom prst="rect">
            <a:avLst/>
          </a:prstGeom>
        </p:spPr>
        <p:txBody>
          <a:bodyPr wrap="square">
            <a:spAutoFit/>
          </a:bodyPr>
          <a:lstStyle/>
          <a:p>
            <a:r>
              <a:rPr lang="en-US" sz="1600"/>
              <a:t>So we need to eliminate extraneous d.o.f.  In Coulomb gauge we set divA = 0, and </a:t>
            </a:r>
            <a:r>
              <a:rPr lang="el-GR" sz="1600"/>
              <a:t>φ</a:t>
            </a:r>
            <a:r>
              <a:rPr lang="en-US" sz="1600"/>
              <a:t> = 0 follows as we’re in a charge free region.  The gauge condition is easiest to implement in Fourier space.  And so we expand the vector potential in a k-dependent basis</a:t>
            </a:r>
          </a:p>
        </p:txBody>
      </p:sp>
      <p:graphicFrame>
        <p:nvGraphicFramePr>
          <p:cNvPr id="24" name="Object 23">
            <a:extLst>
              <a:ext uri="{FF2B5EF4-FFF2-40B4-BE49-F238E27FC236}">
                <a16:creationId xmlns:a16="http://schemas.microsoft.com/office/drawing/2014/main" id="{34DDF511-142B-49ED-B139-E547397222BF}"/>
              </a:ext>
            </a:extLst>
          </p:cNvPr>
          <p:cNvGraphicFramePr>
            <a:graphicFrameLocks noChangeAspect="1"/>
          </p:cNvGraphicFramePr>
          <p:nvPr>
            <p:extLst>
              <p:ext uri="{D42A27DB-BD31-4B8C-83A1-F6EECF244321}">
                <p14:modId xmlns:p14="http://schemas.microsoft.com/office/powerpoint/2010/main" val="33175694"/>
              </p:ext>
            </p:extLst>
          </p:nvPr>
        </p:nvGraphicFramePr>
        <p:xfrm>
          <a:off x="2099872" y="4989748"/>
          <a:ext cx="3194050" cy="1004887"/>
        </p:xfrm>
        <a:graphic>
          <a:graphicData uri="http://schemas.openxmlformats.org/presentationml/2006/ole">
            <mc:AlternateContent xmlns:mc="http://schemas.openxmlformats.org/markup-compatibility/2006">
              <mc:Choice xmlns:v="urn:schemas-microsoft-com:vml" Requires="v">
                <p:oleObj name="Equation" r:id="rId9" imgW="2286000" imgH="711000" progId="Equation.DSMT4">
                  <p:embed/>
                </p:oleObj>
              </mc:Choice>
              <mc:Fallback>
                <p:oleObj name="Equation" r:id="rId9" imgW="2286000" imgH="711000" progId="Equation.DSMT4">
                  <p:embed/>
                  <p:pic>
                    <p:nvPicPr>
                      <p:cNvPr id="0" name="Object 100"/>
                      <p:cNvPicPr>
                        <a:picLocks noChangeAspect="1" noChangeArrowheads="1"/>
                      </p:cNvPicPr>
                      <p:nvPr/>
                    </p:nvPicPr>
                    <p:blipFill>
                      <a:blip r:embed="rId10"/>
                      <a:srcRect/>
                      <a:stretch>
                        <a:fillRect/>
                      </a:stretch>
                    </p:blipFill>
                    <p:spPr bwMode="auto">
                      <a:xfrm>
                        <a:off x="2099872" y="4989748"/>
                        <a:ext cx="3194050" cy="1004887"/>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3680C32F-0ECC-424E-B942-ED005B9B2DC6}"/>
              </a:ext>
            </a:extLst>
          </p:cNvPr>
          <p:cNvGraphicFramePr>
            <a:graphicFrameLocks noChangeAspect="1"/>
          </p:cNvGraphicFramePr>
          <p:nvPr>
            <p:extLst>
              <p:ext uri="{D42A27DB-BD31-4B8C-83A1-F6EECF244321}">
                <p14:modId xmlns:p14="http://schemas.microsoft.com/office/powerpoint/2010/main" val="1055135118"/>
              </p:ext>
            </p:extLst>
          </p:nvPr>
        </p:nvGraphicFramePr>
        <p:xfrm>
          <a:off x="262532" y="4582130"/>
          <a:ext cx="1725104" cy="1639296"/>
        </p:xfrm>
        <a:graphic>
          <a:graphicData uri="http://schemas.openxmlformats.org/presentationml/2006/ole">
            <mc:AlternateContent xmlns:mc="http://schemas.openxmlformats.org/markup-compatibility/2006">
              <mc:Choice xmlns:v="urn:schemas-microsoft-com:vml" Requires="v">
                <p:oleObj name="Bitmap Image" r:id="rId11" imgW="1798095" imgH="1798095" progId="Paint.Picture">
                  <p:embed/>
                </p:oleObj>
              </mc:Choice>
              <mc:Fallback>
                <p:oleObj name="Bitmap Image" r:id="rId11" imgW="1798095" imgH="1798095" progId="Paint.Picture">
                  <p:embed/>
                  <p:pic>
                    <p:nvPicPr>
                      <p:cNvPr id="0" name="Object 102"/>
                      <p:cNvPicPr>
                        <a:picLocks noChangeAspect="1" noChangeArrowheads="1"/>
                      </p:cNvPicPr>
                      <p:nvPr/>
                    </p:nvPicPr>
                    <p:blipFill>
                      <a:blip r:embed="rId12">
                        <a:extLst>
                          <a:ext uri="{28A0092B-C50C-407E-A947-70E740481C1C}">
                            <a14:useLocalDpi xmlns:a14="http://schemas.microsoft.com/office/drawing/2010/main" val="0"/>
                          </a:ext>
                        </a:extLst>
                      </a:blip>
                      <a:srcRect t="7420" r="14841" b="11307"/>
                      <a:stretch>
                        <a:fillRect/>
                      </a:stretch>
                    </p:blipFill>
                    <p:spPr bwMode="auto">
                      <a:xfrm>
                        <a:off x="262532" y="4582130"/>
                        <a:ext cx="1725104" cy="1639296"/>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8DB2D5D4-E10A-40C1-98F5-C1992CB42F47}"/>
              </a:ext>
            </a:extLst>
          </p:cNvPr>
          <p:cNvGraphicFramePr>
            <a:graphicFrameLocks noChangeAspect="1"/>
          </p:cNvGraphicFramePr>
          <p:nvPr>
            <p:extLst>
              <p:ext uri="{D42A27DB-BD31-4B8C-83A1-F6EECF244321}">
                <p14:modId xmlns:p14="http://schemas.microsoft.com/office/powerpoint/2010/main" val="1399804450"/>
              </p:ext>
            </p:extLst>
          </p:nvPr>
        </p:nvGraphicFramePr>
        <p:xfrm>
          <a:off x="7074461" y="4796492"/>
          <a:ext cx="4222750" cy="587375"/>
        </p:xfrm>
        <a:graphic>
          <a:graphicData uri="http://schemas.openxmlformats.org/presentationml/2006/ole">
            <mc:AlternateContent xmlns:mc="http://schemas.openxmlformats.org/markup-compatibility/2006">
              <mc:Choice xmlns:v="urn:schemas-microsoft-com:vml" Requires="v">
                <p:oleObj name="Equation" r:id="rId13" imgW="3301920" imgH="457200" progId="Equation.DSMT4">
                  <p:embed/>
                </p:oleObj>
              </mc:Choice>
              <mc:Fallback>
                <p:oleObj name="Equation" r:id="rId13" imgW="3301920" imgH="457200" progId="Equation.DSMT4">
                  <p:embed/>
                  <p:pic>
                    <p:nvPicPr>
                      <p:cNvPr id="0" name="Object 104"/>
                      <p:cNvPicPr>
                        <a:picLocks noChangeAspect="1" noChangeArrowheads="1"/>
                      </p:cNvPicPr>
                      <p:nvPr/>
                    </p:nvPicPr>
                    <p:blipFill>
                      <a:blip r:embed="rId14"/>
                      <a:srcRect/>
                      <a:stretch>
                        <a:fillRect/>
                      </a:stretch>
                    </p:blipFill>
                    <p:spPr bwMode="auto">
                      <a:xfrm>
                        <a:off x="7074461" y="4796492"/>
                        <a:ext cx="4222750" cy="587375"/>
                      </a:xfrm>
                      <a:prstGeom prst="rect">
                        <a:avLst/>
                      </a:prstGeom>
                      <a:solidFill>
                        <a:srgbClr val="CCFFCC"/>
                      </a:solidFill>
                    </p:spPr>
                  </p:pic>
                </p:oleObj>
              </mc:Fallback>
            </mc:AlternateContent>
          </a:graphicData>
        </a:graphic>
      </p:graphicFrame>
      <p:sp>
        <p:nvSpPr>
          <p:cNvPr id="33" name="TextBox 32">
            <a:extLst>
              <a:ext uri="{FF2B5EF4-FFF2-40B4-BE49-F238E27FC236}">
                <a16:creationId xmlns:a16="http://schemas.microsoft.com/office/drawing/2014/main" id="{53E76273-2800-479E-BA69-F7289DFBED9F}"/>
              </a:ext>
            </a:extLst>
          </p:cNvPr>
          <p:cNvSpPr txBox="1"/>
          <p:nvPr/>
        </p:nvSpPr>
        <p:spPr>
          <a:xfrm>
            <a:off x="5406158" y="4947964"/>
            <a:ext cx="828368" cy="338554"/>
          </a:xfrm>
          <a:prstGeom prst="rect">
            <a:avLst/>
          </a:prstGeom>
          <a:noFill/>
        </p:spPr>
        <p:txBody>
          <a:bodyPr wrap="none" rtlCol="0">
            <a:spAutoFit/>
          </a:bodyPr>
          <a:lstStyle/>
          <a:p>
            <a:r>
              <a:rPr lang="en-US" sz="1600"/>
              <a:t>We get:</a:t>
            </a:r>
            <a:endParaRPr lang="en-US"/>
          </a:p>
        </p:txBody>
      </p:sp>
      <p:sp>
        <p:nvSpPr>
          <p:cNvPr id="34" name="TextBox 33">
            <a:extLst>
              <a:ext uri="{FF2B5EF4-FFF2-40B4-BE49-F238E27FC236}">
                <a16:creationId xmlns:a16="http://schemas.microsoft.com/office/drawing/2014/main" id="{F9D96223-DEEA-4B63-91AB-C7E3B63B2A8B}"/>
              </a:ext>
            </a:extLst>
          </p:cNvPr>
          <p:cNvSpPr txBox="1"/>
          <p:nvPr/>
        </p:nvSpPr>
        <p:spPr>
          <a:xfrm>
            <a:off x="5406158" y="5601721"/>
            <a:ext cx="714170" cy="338554"/>
          </a:xfrm>
          <a:prstGeom prst="rect">
            <a:avLst/>
          </a:prstGeom>
          <a:noFill/>
        </p:spPr>
        <p:txBody>
          <a:bodyPr wrap="none" rtlCol="0">
            <a:spAutoFit/>
          </a:bodyPr>
          <a:lstStyle/>
          <a:p>
            <a:r>
              <a:rPr lang="en-US" sz="1600"/>
              <a:t>where</a:t>
            </a:r>
            <a:endParaRPr lang="en-US"/>
          </a:p>
        </p:txBody>
      </p:sp>
      <p:graphicFrame>
        <p:nvGraphicFramePr>
          <p:cNvPr id="35" name="Object 34">
            <a:extLst>
              <a:ext uri="{FF2B5EF4-FFF2-40B4-BE49-F238E27FC236}">
                <a16:creationId xmlns:a16="http://schemas.microsoft.com/office/drawing/2014/main" id="{8EEFFF8D-E9C3-49B3-A83C-4C35450E1B68}"/>
              </a:ext>
            </a:extLst>
          </p:cNvPr>
          <p:cNvGraphicFramePr>
            <a:graphicFrameLocks noChangeAspect="1"/>
          </p:cNvGraphicFramePr>
          <p:nvPr>
            <p:extLst>
              <p:ext uri="{D42A27DB-BD31-4B8C-83A1-F6EECF244321}">
                <p14:modId xmlns:p14="http://schemas.microsoft.com/office/powerpoint/2010/main" val="2400771028"/>
              </p:ext>
            </p:extLst>
          </p:nvPr>
        </p:nvGraphicFramePr>
        <p:xfrm>
          <a:off x="6670326" y="5600192"/>
          <a:ext cx="714170" cy="357085"/>
        </p:xfrm>
        <a:graphic>
          <a:graphicData uri="http://schemas.openxmlformats.org/presentationml/2006/ole">
            <mc:AlternateContent xmlns:mc="http://schemas.openxmlformats.org/markup-compatibility/2006">
              <mc:Choice xmlns:v="urn:schemas-microsoft-com:vml" Requires="v">
                <p:oleObj name="Equation" r:id="rId15" imgW="507960" imgH="253800" progId="Equation.DSMT4">
                  <p:embed/>
                </p:oleObj>
              </mc:Choice>
              <mc:Fallback>
                <p:oleObj name="Equation" r:id="rId15" imgW="507960" imgH="253800" progId="Equation.DSMT4">
                  <p:embed/>
                  <p:pic>
                    <p:nvPicPr>
                      <p:cNvPr id="0" name=""/>
                      <p:cNvPicPr/>
                      <p:nvPr/>
                    </p:nvPicPr>
                    <p:blipFill>
                      <a:blip r:embed="rId16"/>
                      <a:stretch>
                        <a:fillRect/>
                      </a:stretch>
                    </p:blipFill>
                    <p:spPr>
                      <a:xfrm>
                        <a:off x="6670326" y="5600192"/>
                        <a:ext cx="714170" cy="357085"/>
                      </a:xfrm>
                      <a:prstGeom prst="rect">
                        <a:avLst/>
                      </a:prstGeom>
                    </p:spPr>
                  </p:pic>
                </p:oleObj>
              </mc:Fallback>
            </mc:AlternateContent>
          </a:graphicData>
        </a:graphic>
      </p:graphicFrame>
      <p:sp>
        <p:nvSpPr>
          <p:cNvPr id="36" name="TextBox 35">
            <a:extLst>
              <a:ext uri="{FF2B5EF4-FFF2-40B4-BE49-F238E27FC236}">
                <a16:creationId xmlns:a16="http://schemas.microsoft.com/office/drawing/2014/main" id="{391B2628-317F-45E0-8E48-5D8A1A8E27D0}"/>
              </a:ext>
            </a:extLst>
          </p:cNvPr>
          <p:cNvSpPr txBox="1"/>
          <p:nvPr/>
        </p:nvSpPr>
        <p:spPr>
          <a:xfrm>
            <a:off x="5393589" y="6255478"/>
            <a:ext cx="1888146" cy="338554"/>
          </a:xfrm>
          <a:prstGeom prst="rect">
            <a:avLst/>
          </a:prstGeom>
          <a:noFill/>
        </p:spPr>
        <p:txBody>
          <a:bodyPr wrap="none" rtlCol="0">
            <a:spAutoFit/>
          </a:bodyPr>
          <a:lstStyle/>
          <a:p>
            <a:r>
              <a:rPr lang="en-US" sz="1600"/>
              <a:t>And H comes out to:</a:t>
            </a:r>
            <a:endParaRPr lang="en-US"/>
          </a:p>
        </p:txBody>
      </p:sp>
      <p:graphicFrame>
        <p:nvGraphicFramePr>
          <p:cNvPr id="38" name="Object 37">
            <a:extLst>
              <a:ext uri="{FF2B5EF4-FFF2-40B4-BE49-F238E27FC236}">
                <a16:creationId xmlns:a16="http://schemas.microsoft.com/office/drawing/2014/main" id="{BCA5AFAF-9AE3-44CB-A6DA-B2F08809B70F}"/>
              </a:ext>
            </a:extLst>
          </p:cNvPr>
          <p:cNvGraphicFramePr>
            <a:graphicFrameLocks noChangeAspect="1"/>
          </p:cNvGraphicFramePr>
          <p:nvPr>
            <p:extLst>
              <p:ext uri="{D42A27DB-BD31-4B8C-83A1-F6EECF244321}">
                <p14:modId xmlns:p14="http://schemas.microsoft.com/office/powerpoint/2010/main" val="811879061"/>
              </p:ext>
            </p:extLst>
          </p:nvPr>
        </p:nvGraphicFramePr>
        <p:xfrm>
          <a:off x="7590378" y="6221426"/>
          <a:ext cx="1450147" cy="476036"/>
        </p:xfrm>
        <a:graphic>
          <a:graphicData uri="http://schemas.openxmlformats.org/presentationml/2006/ole">
            <mc:AlternateContent xmlns:mc="http://schemas.openxmlformats.org/markup-compatibility/2006">
              <mc:Choice xmlns:v="urn:schemas-microsoft-com:vml" Requires="v">
                <p:oleObj name="Equation" r:id="rId17" imgW="1040948" imgH="342751" progId="Equation.DSMT4">
                  <p:embed/>
                </p:oleObj>
              </mc:Choice>
              <mc:Fallback>
                <p:oleObj name="Equation" r:id="rId17" imgW="1040948" imgH="342751" progId="Equation.DSMT4">
                  <p:embed/>
                  <p:pic>
                    <p:nvPicPr>
                      <p:cNvPr id="0" name="Object 10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590378" y="6221426"/>
                        <a:ext cx="1450147" cy="47603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158439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998776" y="73617"/>
            <a:ext cx="2415669" cy="584775"/>
          </a:xfrm>
          <a:prstGeom prst="rect">
            <a:avLst/>
          </a:prstGeom>
          <a:noFill/>
        </p:spPr>
        <p:txBody>
          <a:bodyPr wrap="square" rtlCol="0">
            <a:spAutoFit/>
          </a:bodyPr>
          <a:lstStyle/>
          <a:p>
            <a:r>
              <a:rPr lang="en-US" sz="3200" b="1" u="sng"/>
              <a:t>Photon Field</a:t>
            </a:r>
          </a:p>
        </p:txBody>
      </p:sp>
      <p:sp>
        <p:nvSpPr>
          <p:cNvPr id="14" name="Rectangle 13">
            <a:extLst>
              <a:ext uri="{FF2B5EF4-FFF2-40B4-BE49-F238E27FC236}">
                <a16:creationId xmlns:a16="http://schemas.microsoft.com/office/drawing/2014/main" id="{7F171072-7E8C-4DB8-BB27-54554D5FD844}"/>
              </a:ext>
            </a:extLst>
          </p:cNvPr>
          <p:cNvSpPr/>
          <p:nvPr/>
        </p:nvSpPr>
        <p:spPr>
          <a:xfrm>
            <a:off x="142791" y="898701"/>
            <a:ext cx="10813961" cy="338554"/>
          </a:xfrm>
          <a:prstGeom prst="rect">
            <a:avLst/>
          </a:prstGeom>
        </p:spPr>
        <p:txBody>
          <a:bodyPr wrap="square">
            <a:spAutoFit/>
          </a:bodyPr>
          <a:lstStyle/>
          <a:p>
            <a:r>
              <a:rPr lang="en-US" sz="1600"/>
              <a:t>Another option is to take a more manifestly relativistically invariant approach, employing the Lorentz gauge condition.  </a:t>
            </a:r>
          </a:p>
        </p:txBody>
      </p:sp>
      <p:graphicFrame>
        <p:nvGraphicFramePr>
          <p:cNvPr id="5" name="Object 4">
            <a:extLst>
              <a:ext uri="{FF2B5EF4-FFF2-40B4-BE49-F238E27FC236}">
                <a16:creationId xmlns:a16="http://schemas.microsoft.com/office/drawing/2014/main" id="{8DB7E12B-1DE0-49C3-A89F-58F3A0F6A17B}"/>
              </a:ext>
            </a:extLst>
          </p:cNvPr>
          <p:cNvGraphicFramePr>
            <a:graphicFrameLocks noChangeAspect="1"/>
          </p:cNvGraphicFramePr>
          <p:nvPr>
            <p:extLst>
              <p:ext uri="{D42A27DB-BD31-4B8C-83A1-F6EECF244321}">
                <p14:modId xmlns:p14="http://schemas.microsoft.com/office/powerpoint/2010/main" val="1665659323"/>
              </p:ext>
            </p:extLst>
          </p:nvPr>
        </p:nvGraphicFramePr>
        <p:xfrm>
          <a:off x="229049" y="1325726"/>
          <a:ext cx="5595875" cy="584775"/>
        </p:xfrm>
        <a:graphic>
          <a:graphicData uri="http://schemas.openxmlformats.org/presentationml/2006/ole">
            <mc:AlternateContent xmlns:mc="http://schemas.openxmlformats.org/markup-compatibility/2006">
              <mc:Choice xmlns:v="urn:schemas-microsoft-com:vml" Requires="v">
                <p:oleObj name="Equation" r:id="rId3" imgW="3962160" imgH="419040" progId="Equation.DSMT4">
                  <p:embed/>
                </p:oleObj>
              </mc:Choice>
              <mc:Fallback>
                <p:oleObj name="Equation" r:id="rId3" imgW="3962160" imgH="419040" progId="Equation.DSMT4">
                  <p:embed/>
                  <p:pic>
                    <p:nvPicPr>
                      <p:cNvPr id="5" name="Object 4">
                        <a:extLst>
                          <a:ext uri="{FF2B5EF4-FFF2-40B4-BE49-F238E27FC236}">
                            <a16:creationId xmlns:a16="http://schemas.microsoft.com/office/drawing/2014/main" id="{8DB7E12B-1DE0-49C3-A89F-58F3A0F6A17B}"/>
                          </a:ext>
                        </a:extLst>
                      </p:cNvPr>
                      <p:cNvPicPr>
                        <a:picLocks noChangeAspect="1" noChangeArrowheads="1"/>
                      </p:cNvPicPr>
                      <p:nvPr/>
                    </p:nvPicPr>
                    <p:blipFill>
                      <a:blip r:embed="rId4"/>
                      <a:srcRect/>
                      <a:stretch>
                        <a:fillRect/>
                      </a:stretch>
                    </p:blipFill>
                    <p:spPr bwMode="auto">
                      <a:xfrm>
                        <a:off x="229049" y="1325726"/>
                        <a:ext cx="5595875" cy="584775"/>
                      </a:xfrm>
                      <a:prstGeom prst="rect">
                        <a:avLst/>
                      </a:prstGeom>
                      <a:solidFill>
                        <a:srgbClr val="CCFFCC"/>
                      </a:solidFill>
                    </p:spPr>
                  </p:pic>
                </p:oleObj>
              </mc:Fallback>
            </mc:AlternateContent>
          </a:graphicData>
        </a:graphic>
      </p:graphicFrame>
      <mc:AlternateContent xmlns:mc="http://schemas.openxmlformats.org/markup-compatibility/2006" xmlns:a14="http://schemas.microsoft.com/office/drawing/2010/main">
        <mc:Choice Requires="a14">
          <p:sp>
            <p:nvSpPr>
              <p:cNvPr id="22" name="Rectangle 21">
                <a:extLst>
                  <a:ext uri="{FF2B5EF4-FFF2-40B4-BE49-F238E27FC236}">
                    <a16:creationId xmlns:a16="http://schemas.microsoft.com/office/drawing/2014/main" id="{7DD5CD82-9667-4196-BEFC-E1C206A8405C}"/>
                  </a:ext>
                </a:extLst>
              </p:cNvPr>
              <p:cNvSpPr/>
              <p:nvPr/>
            </p:nvSpPr>
            <p:spPr>
              <a:xfrm>
                <a:off x="142787" y="2045051"/>
                <a:ext cx="11615243" cy="859979"/>
              </a:xfrm>
              <a:prstGeom prst="rect">
                <a:avLst/>
              </a:prstGeom>
            </p:spPr>
            <p:txBody>
              <a:bodyPr wrap="square">
                <a:spAutoFit/>
              </a:bodyPr>
              <a:lstStyle/>
              <a:p>
                <a:r>
                  <a:rPr lang="en-US" sz="1600"/>
                  <a:t>Where the last term is a the ‘constraint’ term, added with a ‘Lagrange’ multiplier.  But we also run into problems quantizing here, even though time-derivatives of all terms are present, because the canonical commutation relations are incompatible with the gauge condition.  So in this case we expand the field in terms of the following orthonormal space-time basis </a:t>
                </a:r>
                <a14:m>
                  <m:oMath xmlns:m="http://schemas.openxmlformats.org/officeDocument/2006/math">
                    <m:acc>
                      <m:accPr>
                        <m:chr m:val="̃"/>
                        <m:ctrlPr>
                          <a:rPr lang="en-US" sz="1600" i="1" smtClean="0">
                            <a:latin typeface="Cambria Math" panose="02040503050406030204" pitchFamily="18" charset="0"/>
                            <a:ea typeface="Cambria Math" panose="02040503050406030204" pitchFamily="18" charset="0"/>
                          </a:rPr>
                        </m:ctrlPr>
                      </m:accPr>
                      <m:e>
                        <m:r>
                          <a:rPr lang="en-US" sz="1600" b="1" i="1">
                            <a:latin typeface="Cambria Math" panose="02040503050406030204" pitchFamily="18" charset="0"/>
                            <a:ea typeface="Cambria Math" panose="02040503050406030204" pitchFamily="18" charset="0"/>
                          </a:rPr>
                          <m:t>∈</m:t>
                        </m:r>
                      </m:e>
                    </m:acc>
                    <m:d>
                      <m:dPr>
                        <m:ctrlPr>
                          <a:rPr lang="en-US" sz="1600" b="0" i="1" smtClean="0">
                            <a:latin typeface="Cambria Math" panose="02040503050406030204" pitchFamily="18" charset="0"/>
                            <a:ea typeface="Cambria Math" panose="02040503050406030204" pitchFamily="18" charset="0"/>
                          </a:rPr>
                        </m:ctrlPr>
                      </m:dPr>
                      <m:e>
                        <m:r>
                          <a:rPr lang="en-US" sz="1600" b="1" i="1" smtClean="0">
                            <a:latin typeface="Cambria Math" panose="02040503050406030204" pitchFamily="18" charset="0"/>
                            <a:ea typeface="Cambria Math" panose="02040503050406030204" pitchFamily="18" charset="0"/>
                          </a:rPr>
                          <m:t>𝒌</m:t>
                        </m:r>
                        <m:r>
                          <a:rPr lang="en-US" sz="1600" b="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𝜆</m:t>
                        </m:r>
                      </m:e>
                    </m:d>
                  </m:oMath>
                </a14:m>
                <a:r>
                  <a:rPr lang="en-US" sz="1600"/>
                  <a:t>.  It has the following properties:</a:t>
                </a:r>
              </a:p>
            </p:txBody>
          </p:sp>
        </mc:Choice>
        <mc:Fallback xmlns="">
          <p:sp>
            <p:nvSpPr>
              <p:cNvPr id="22" name="Rectangle 21">
                <a:extLst>
                  <a:ext uri="{FF2B5EF4-FFF2-40B4-BE49-F238E27FC236}">
                    <a16:creationId xmlns:a16="http://schemas.microsoft.com/office/drawing/2014/main" id="{7DD5CD82-9667-4196-BEFC-E1C206A8405C}"/>
                  </a:ext>
                </a:extLst>
              </p:cNvPr>
              <p:cNvSpPr>
                <a:spLocks noRot="1" noChangeAspect="1" noMove="1" noResize="1" noEditPoints="1" noAdjustHandles="1" noChangeArrowheads="1" noChangeShapeType="1" noTextEdit="1"/>
              </p:cNvSpPr>
              <p:nvPr/>
            </p:nvSpPr>
            <p:spPr>
              <a:xfrm>
                <a:off x="142787" y="2045051"/>
                <a:ext cx="11615243" cy="859979"/>
              </a:xfrm>
              <a:prstGeom prst="rect">
                <a:avLst/>
              </a:prstGeom>
              <a:blipFill>
                <a:blip r:embed="rId5"/>
                <a:stretch>
                  <a:fillRect l="-262" t="-2113" r="-420" b="-4225"/>
                </a:stretch>
              </a:blipFill>
            </p:spPr>
            <p:txBody>
              <a:bodyPr/>
              <a:lstStyle/>
              <a:p>
                <a:r>
                  <a:rPr lang="en-US">
                    <a:noFill/>
                  </a:rPr>
                  <a:t> </a:t>
                </a:r>
              </a:p>
            </p:txBody>
          </p:sp>
        </mc:Fallback>
      </mc:AlternateContent>
      <p:graphicFrame>
        <p:nvGraphicFramePr>
          <p:cNvPr id="3" name="Object 2">
            <a:extLst>
              <a:ext uri="{FF2B5EF4-FFF2-40B4-BE49-F238E27FC236}">
                <a16:creationId xmlns:a16="http://schemas.microsoft.com/office/drawing/2014/main" id="{55C21759-9DC4-4765-9704-89BE75B333E0}"/>
              </a:ext>
            </a:extLst>
          </p:cNvPr>
          <p:cNvGraphicFramePr>
            <a:graphicFrameLocks noChangeAspect="1"/>
          </p:cNvGraphicFramePr>
          <p:nvPr>
            <p:extLst>
              <p:ext uri="{D42A27DB-BD31-4B8C-83A1-F6EECF244321}">
                <p14:modId xmlns:p14="http://schemas.microsoft.com/office/powerpoint/2010/main" val="1268137607"/>
              </p:ext>
            </p:extLst>
          </p:nvPr>
        </p:nvGraphicFramePr>
        <p:xfrm>
          <a:off x="229050" y="3032548"/>
          <a:ext cx="11615244" cy="1803796"/>
        </p:xfrm>
        <a:graphic>
          <a:graphicData uri="http://schemas.openxmlformats.org/presentationml/2006/ole">
            <mc:AlternateContent xmlns:mc="http://schemas.openxmlformats.org/markup-compatibility/2006">
              <mc:Choice xmlns:v="urn:schemas-microsoft-com:vml" Requires="v">
                <p:oleObj name="Equation" r:id="rId6" imgW="8673840" imgH="1346040" progId="Equation.DSMT4">
                  <p:embed/>
                </p:oleObj>
              </mc:Choice>
              <mc:Fallback>
                <p:oleObj name="Equation" r:id="rId6" imgW="8673840" imgH="1346040" progId="Equation.DSMT4">
                  <p:embed/>
                  <p:pic>
                    <p:nvPicPr>
                      <p:cNvPr id="0" name="Object 9"/>
                      <p:cNvPicPr>
                        <a:picLocks noChangeAspect="1" noChangeArrowheads="1"/>
                      </p:cNvPicPr>
                      <p:nvPr/>
                    </p:nvPicPr>
                    <p:blipFill>
                      <a:blip r:embed="rId7"/>
                      <a:srcRect/>
                      <a:stretch>
                        <a:fillRect/>
                      </a:stretch>
                    </p:blipFill>
                    <p:spPr bwMode="auto">
                      <a:xfrm>
                        <a:off x="229050" y="3032548"/>
                        <a:ext cx="11615244" cy="1803796"/>
                      </a:xfrm>
                      <a:prstGeom prst="rect">
                        <a:avLst/>
                      </a:prstGeom>
                      <a:noFill/>
                    </p:spPr>
                  </p:pic>
                </p:oleObj>
              </mc:Fallback>
            </mc:AlternateContent>
          </a:graphicData>
        </a:graphic>
      </p:graphicFrame>
      <p:sp>
        <p:nvSpPr>
          <p:cNvPr id="23" name="Rectangle 22">
            <a:extLst>
              <a:ext uri="{FF2B5EF4-FFF2-40B4-BE49-F238E27FC236}">
                <a16:creationId xmlns:a16="http://schemas.microsoft.com/office/drawing/2014/main" id="{E948FE05-58D6-4F65-994B-0A7E996C9EC7}"/>
              </a:ext>
            </a:extLst>
          </p:cNvPr>
          <p:cNvSpPr/>
          <p:nvPr/>
        </p:nvSpPr>
        <p:spPr>
          <a:xfrm>
            <a:off x="180495" y="5057128"/>
            <a:ext cx="3442205" cy="338554"/>
          </a:xfrm>
          <a:prstGeom prst="rect">
            <a:avLst/>
          </a:prstGeom>
        </p:spPr>
        <p:txBody>
          <a:bodyPr wrap="square">
            <a:spAutoFit/>
          </a:bodyPr>
          <a:lstStyle/>
          <a:p>
            <a:r>
              <a:rPr lang="en-US" sz="1600"/>
              <a:t>Can expand A in this basis, and we get:</a:t>
            </a:r>
          </a:p>
        </p:txBody>
      </p:sp>
      <p:graphicFrame>
        <p:nvGraphicFramePr>
          <p:cNvPr id="10" name="Object 9">
            <a:extLst>
              <a:ext uri="{FF2B5EF4-FFF2-40B4-BE49-F238E27FC236}">
                <a16:creationId xmlns:a16="http://schemas.microsoft.com/office/drawing/2014/main" id="{86745E7A-DB9E-4BBF-8676-C7650F66BB6B}"/>
              </a:ext>
            </a:extLst>
          </p:cNvPr>
          <p:cNvGraphicFramePr>
            <a:graphicFrameLocks noChangeAspect="1"/>
          </p:cNvGraphicFramePr>
          <p:nvPr>
            <p:extLst>
              <p:ext uri="{D42A27DB-BD31-4B8C-83A1-F6EECF244321}">
                <p14:modId xmlns:p14="http://schemas.microsoft.com/office/powerpoint/2010/main" val="193112506"/>
              </p:ext>
            </p:extLst>
          </p:nvPr>
        </p:nvGraphicFramePr>
        <p:xfrm>
          <a:off x="229049" y="5503181"/>
          <a:ext cx="4590853" cy="621005"/>
        </p:xfrm>
        <a:graphic>
          <a:graphicData uri="http://schemas.openxmlformats.org/presentationml/2006/ole">
            <mc:AlternateContent xmlns:mc="http://schemas.openxmlformats.org/markup-compatibility/2006">
              <mc:Choice xmlns:v="urn:schemas-microsoft-com:vml" Requires="v">
                <p:oleObj name="Equation" r:id="rId8" imgW="3632200" imgH="482600" progId="Equation.DSMT4">
                  <p:embed/>
                </p:oleObj>
              </mc:Choice>
              <mc:Fallback>
                <p:oleObj name="Equation" r:id="rId8" imgW="3632200" imgH="482600" progId="Equation.DSMT4">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9049" y="5503181"/>
                        <a:ext cx="4590853" cy="621005"/>
                      </a:xfrm>
                      <a:prstGeom prst="rect">
                        <a:avLst/>
                      </a:prstGeom>
                      <a:solidFill>
                        <a:srgbClr val="CCFFCC"/>
                      </a:solidFill>
                    </p:spPr>
                  </p:pic>
                </p:oleObj>
              </mc:Fallback>
            </mc:AlternateContent>
          </a:graphicData>
        </a:graphic>
      </p:graphicFrame>
      <p:sp>
        <p:nvSpPr>
          <p:cNvPr id="27" name="Rectangle 26">
            <a:extLst>
              <a:ext uri="{FF2B5EF4-FFF2-40B4-BE49-F238E27FC236}">
                <a16:creationId xmlns:a16="http://schemas.microsoft.com/office/drawing/2014/main" id="{28AF7F8B-3A4E-4743-AB3F-3F73AC1B54E1}"/>
              </a:ext>
            </a:extLst>
          </p:cNvPr>
          <p:cNvSpPr/>
          <p:nvPr/>
        </p:nvSpPr>
        <p:spPr>
          <a:xfrm>
            <a:off x="142787" y="6217192"/>
            <a:ext cx="3715581" cy="584775"/>
          </a:xfrm>
          <a:prstGeom prst="rect">
            <a:avLst/>
          </a:prstGeom>
        </p:spPr>
        <p:txBody>
          <a:bodyPr wrap="square">
            <a:spAutoFit/>
          </a:bodyPr>
          <a:lstStyle/>
          <a:p>
            <a:r>
              <a:rPr lang="en-US" sz="1600"/>
              <a:t>The commutation relations of the a’s, following from canonical condition, are:</a:t>
            </a:r>
          </a:p>
        </p:txBody>
      </p:sp>
      <p:graphicFrame>
        <p:nvGraphicFramePr>
          <p:cNvPr id="12" name="Object 11">
            <a:extLst>
              <a:ext uri="{FF2B5EF4-FFF2-40B4-BE49-F238E27FC236}">
                <a16:creationId xmlns:a16="http://schemas.microsoft.com/office/drawing/2014/main" id="{BD14F947-7BC4-4B42-8170-DF09CF8B9EB2}"/>
              </a:ext>
            </a:extLst>
          </p:cNvPr>
          <p:cNvGraphicFramePr>
            <a:graphicFrameLocks noChangeAspect="1"/>
          </p:cNvGraphicFramePr>
          <p:nvPr>
            <p:extLst>
              <p:ext uri="{D42A27DB-BD31-4B8C-83A1-F6EECF244321}">
                <p14:modId xmlns:p14="http://schemas.microsoft.com/office/powerpoint/2010/main" val="320373184"/>
              </p:ext>
            </p:extLst>
          </p:nvPr>
        </p:nvGraphicFramePr>
        <p:xfrm>
          <a:off x="3780206" y="6320768"/>
          <a:ext cx="2556036" cy="377622"/>
        </p:xfrm>
        <a:graphic>
          <a:graphicData uri="http://schemas.openxmlformats.org/presentationml/2006/ole">
            <mc:AlternateContent xmlns:mc="http://schemas.openxmlformats.org/markup-compatibility/2006">
              <mc:Choice xmlns:v="urn:schemas-microsoft-com:vml" Requires="v">
                <p:oleObj name="Equation" r:id="rId10" imgW="1930320" imgH="279360" progId="Equation.DSMT4">
                  <p:embed/>
                </p:oleObj>
              </mc:Choice>
              <mc:Fallback>
                <p:oleObj name="Equation" r:id="rId10" imgW="1930320" imgH="279360" progId="Equation.DSMT4">
                  <p:embed/>
                  <p:pic>
                    <p:nvPicPr>
                      <p:cNvPr id="0" name="Object 18"/>
                      <p:cNvPicPr>
                        <a:picLocks noChangeAspect="1" noChangeArrowheads="1"/>
                      </p:cNvPicPr>
                      <p:nvPr/>
                    </p:nvPicPr>
                    <p:blipFill>
                      <a:blip r:embed="rId11"/>
                      <a:srcRect/>
                      <a:stretch>
                        <a:fillRect/>
                      </a:stretch>
                    </p:blipFill>
                    <p:spPr bwMode="auto">
                      <a:xfrm>
                        <a:off x="3780206" y="6320768"/>
                        <a:ext cx="2556036" cy="377622"/>
                      </a:xfrm>
                      <a:prstGeom prst="rect">
                        <a:avLst/>
                      </a:prstGeom>
                      <a:noFill/>
                    </p:spPr>
                  </p:pic>
                </p:oleObj>
              </mc:Fallback>
            </mc:AlternateContent>
          </a:graphicData>
        </a:graphic>
      </p:graphicFrame>
      <p:sp>
        <p:nvSpPr>
          <p:cNvPr id="29" name="Rectangle 28">
            <a:extLst>
              <a:ext uri="{FF2B5EF4-FFF2-40B4-BE49-F238E27FC236}">
                <a16:creationId xmlns:a16="http://schemas.microsoft.com/office/drawing/2014/main" id="{DC675585-4F56-4766-AC02-1EC47BA92E9F}"/>
              </a:ext>
            </a:extLst>
          </p:cNvPr>
          <p:cNvSpPr/>
          <p:nvPr/>
        </p:nvSpPr>
        <p:spPr>
          <a:xfrm>
            <a:off x="6775279" y="5093573"/>
            <a:ext cx="5058167" cy="338554"/>
          </a:xfrm>
          <a:prstGeom prst="rect">
            <a:avLst/>
          </a:prstGeom>
        </p:spPr>
        <p:txBody>
          <a:bodyPr wrap="square">
            <a:spAutoFit/>
          </a:bodyPr>
          <a:lstStyle/>
          <a:p>
            <a:r>
              <a:rPr lang="en-US" sz="1600"/>
              <a:t>The best we can do with the gauge condition is to say that:</a:t>
            </a:r>
          </a:p>
        </p:txBody>
      </p:sp>
      <p:graphicFrame>
        <p:nvGraphicFramePr>
          <p:cNvPr id="30" name="Object 29">
            <a:extLst>
              <a:ext uri="{FF2B5EF4-FFF2-40B4-BE49-F238E27FC236}">
                <a16:creationId xmlns:a16="http://schemas.microsoft.com/office/drawing/2014/main" id="{86D53AB0-B2A8-42B5-9E69-B0EC0B7FC33D}"/>
              </a:ext>
            </a:extLst>
          </p:cNvPr>
          <p:cNvGraphicFramePr>
            <a:graphicFrameLocks noChangeAspect="1"/>
          </p:cNvGraphicFramePr>
          <p:nvPr>
            <p:extLst>
              <p:ext uri="{D42A27DB-BD31-4B8C-83A1-F6EECF244321}">
                <p14:modId xmlns:p14="http://schemas.microsoft.com/office/powerpoint/2010/main" val="1233406810"/>
              </p:ext>
            </p:extLst>
          </p:nvPr>
        </p:nvGraphicFramePr>
        <p:xfrm>
          <a:off x="6849384" y="6374810"/>
          <a:ext cx="890637" cy="364096"/>
        </p:xfrm>
        <a:graphic>
          <a:graphicData uri="http://schemas.openxmlformats.org/presentationml/2006/ole">
            <mc:AlternateContent xmlns:mc="http://schemas.openxmlformats.org/markup-compatibility/2006">
              <mc:Choice xmlns:v="urn:schemas-microsoft-com:vml" Requires="v">
                <p:oleObj name="Equation" r:id="rId12" imgW="571320" imgH="228600" progId="Equation.DSMT4">
                  <p:embed/>
                </p:oleObj>
              </mc:Choice>
              <mc:Fallback>
                <p:oleObj name="Equation" r:id="rId12" imgW="571320" imgH="228600" progId="Equation.DSMT4">
                  <p:embed/>
                  <p:pic>
                    <p:nvPicPr>
                      <p:cNvPr id="12" name="Object 11">
                        <a:extLst>
                          <a:ext uri="{FF2B5EF4-FFF2-40B4-BE49-F238E27FC236}">
                            <a16:creationId xmlns:a16="http://schemas.microsoft.com/office/drawing/2014/main" id="{BD14F947-7BC4-4B42-8170-DF09CF8B9EB2}"/>
                          </a:ext>
                        </a:extLst>
                      </p:cNvPr>
                      <p:cNvPicPr>
                        <a:picLocks noChangeAspect="1" noChangeArrowheads="1"/>
                      </p:cNvPicPr>
                      <p:nvPr/>
                    </p:nvPicPr>
                    <p:blipFill>
                      <a:blip r:embed="rId13"/>
                      <a:srcRect/>
                      <a:stretch>
                        <a:fillRect/>
                      </a:stretch>
                    </p:blipFill>
                    <p:spPr bwMode="auto">
                      <a:xfrm>
                        <a:off x="6849384" y="6374810"/>
                        <a:ext cx="890637" cy="364096"/>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F2B5E767-5D27-4A59-8BEA-A86335BF85A5}"/>
              </a:ext>
            </a:extLst>
          </p:cNvPr>
          <p:cNvGraphicFramePr>
            <a:graphicFrameLocks noChangeAspect="1"/>
          </p:cNvGraphicFramePr>
          <p:nvPr>
            <p:extLst>
              <p:ext uri="{D42A27DB-BD31-4B8C-83A1-F6EECF244321}">
                <p14:modId xmlns:p14="http://schemas.microsoft.com/office/powerpoint/2010/main" val="2743274719"/>
              </p:ext>
            </p:extLst>
          </p:nvPr>
        </p:nvGraphicFramePr>
        <p:xfrm>
          <a:off x="6775280" y="5568141"/>
          <a:ext cx="4045120" cy="360978"/>
        </p:xfrm>
        <a:graphic>
          <a:graphicData uri="http://schemas.openxmlformats.org/presentationml/2006/ole">
            <mc:AlternateContent xmlns:mc="http://schemas.openxmlformats.org/markup-compatibility/2006">
              <mc:Choice xmlns:v="urn:schemas-microsoft-com:vml" Requires="v">
                <p:oleObj name="Equation" r:id="rId14" imgW="3047760" imgH="266400" progId="Equation.DSMT4">
                  <p:embed/>
                </p:oleObj>
              </mc:Choice>
              <mc:Fallback>
                <p:oleObj name="Equation" r:id="rId14" imgW="3047760" imgH="266400" progId="Equation.DSMT4">
                  <p:embed/>
                  <p:pic>
                    <p:nvPicPr>
                      <p:cNvPr id="30" name="Object 29">
                        <a:extLst>
                          <a:ext uri="{FF2B5EF4-FFF2-40B4-BE49-F238E27FC236}">
                            <a16:creationId xmlns:a16="http://schemas.microsoft.com/office/drawing/2014/main" id="{86D53AB0-B2A8-42B5-9E69-B0EC0B7FC33D}"/>
                          </a:ext>
                        </a:extLst>
                      </p:cNvPr>
                      <p:cNvPicPr>
                        <a:picLocks noChangeAspect="1" noChangeArrowheads="1"/>
                      </p:cNvPicPr>
                      <p:nvPr/>
                    </p:nvPicPr>
                    <p:blipFill>
                      <a:blip r:embed="rId15"/>
                      <a:srcRect/>
                      <a:stretch>
                        <a:fillRect/>
                      </a:stretch>
                    </p:blipFill>
                    <p:spPr bwMode="auto">
                      <a:xfrm>
                        <a:off x="6775280" y="5568141"/>
                        <a:ext cx="4045120" cy="360978"/>
                      </a:xfrm>
                      <a:prstGeom prst="rect">
                        <a:avLst/>
                      </a:prstGeom>
                      <a:noFill/>
                    </p:spPr>
                  </p:pic>
                </p:oleObj>
              </mc:Fallback>
            </mc:AlternateContent>
          </a:graphicData>
        </a:graphic>
      </p:graphicFrame>
      <p:sp>
        <p:nvSpPr>
          <p:cNvPr id="37" name="Rectangle 36">
            <a:extLst>
              <a:ext uri="{FF2B5EF4-FFF2-40B4-BE49-F238E27FC236}">
                <a16:creationId xmlns:a16="http://schemas.microsoft.com/office/drawing/2014/main" id="{A163515F-4818-42E8-885A-25130B76052B}"/>
              </a:ext>
            </a:extLst>
          </p:cNvPr>
          <p:cNvSpPr/>
          <p:nvPr/>
        </p:nvSpPr>
        <p:spPr>
          <a:xfrm>
            <a:off x="6784707" y="6036256"/>
            <a:ext cx="3568730" cy="338554"/>
          </a:xfrm>
          <a:prstGeom prst="rect">
            <a:avLst/>
          </a:prstGeom>
        </p:spPr>
        <p:txBody>
          <a:bodyPr wrap="square">
            <a:spAutoFit/>
          </a:bodyPr>
          <a:lstStyle/>
          <a:p>
            <a:r>
              <a:rPr lang="en-US" sz="1600"/>
              <a:t>This can be implemented by setting:</a:t>
            </a:r>
          </a:p>
        </p:txBody>
      </p:sp>
    </p:spTree>
    <p:extLst>
      <p:ext uri="{BB962C8B-B14F-4D97-AF65-F5344CB8AC3E}">
        <p14:creationId xmlns:p14="http://schemas.microsoft.com/office/powerpoint/2010/main" val="3700694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C0043B-3316-2361-764C-6E7BB7827E6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436764F-7251-4329-1FCF-C6E5018EF041}"/>
              </a:ext>
            </a:extLst>
          </p:cNvPr>
          <p:cNvSpPr txBox="1"/>
          <p:nvPr/>
        </p:nvSpPr>
        <p:spPr>
          <a:xfrm>
            <a:off x="4343400" y="73617"/>
            <a:ext cx="3679371" cy="584775"/>
          </a:xfrm>
          <a:prstGeom prst="rect">
            <a:avLst/>
          </a:prstGeom>
          <a:noFill/>
        </p:spPr>
        <p:txBody>
          <a:bodyPr wrap="square" rtlCol="0">
            <a:spAutoFit/>
          </a:bodyPr>
          <a:lstStyle/>
          <a:p>
            <a:r>
              <a:rPr lang="en-US" sz="3200" b="1" u="sng"/>
              <a:t>Spontaneous Decay</a:t>
            </a:r>
          </a:p>
        </p:txBody>
      </p:sp>
      <p:sp>
        <p:nvSpPr>
          <p:cNvPr id="7" name="TextBox 6">
            <a:extLst>
              <a:ext uri="{FF2B5EF4-FFF2-40B4-BE49-F238E27FC236}">
                <a16:creationId xmlns:a16="http://schemas.microsoft.com/office/drawing/2014/main" id="{6D46F9F5-951B-CB3C-67E9-56AE2C9DF3AB}"/>
              </a:ext>
            </a:extLst>
          </p:cNvPr>
          <p:cNvSpPr txBox="1"/>
          <p:nvPr/>
        </p:nvSpPr>
        <p:spPr>
          <a:xfrm>
            <a:off x="152400" y="837337"/>
            <a:ext cx="11753850" cy="830997"/>
          </a:xfrm>
          <a:prstGeom prst="rect">
            <a:avLst/>
          </a:prstGeom>
          <a:noFill/>
        </p:spPr>
        <p:txBody>
          <a:bodyPr wrap="square">
            <a:spAutoFit/>
          </a:bodyPr>
          <a:lstStyle/>
          <a:p>
            <a:r>
              <a:rPr lang="en-US" sz="1600">
                <a:effectLst/>
                <a:latin typeface="Calibri" panose="020F0502020204030204" pitchFamily="34" charset="0"/>
                <a:ea typeface="Times New Roman" panose="02020603050405020304" pitchFamily="18" charset="0"/>
              </a:rPr>
              <a:t>One finds that excited states of the H-atom are not actually stable, even in vacuum.  The explanation behind this is that vacuum fluctuations of the photon field can induce a transition between states.  Basically, eigenstates of H</a:t>
            </a:r>
            <a:r>
              <a:rPr lang="en-US" sz="1600" baseline="-25000">
                <a:effectLst/>
                <a:latin typeface="Calibri" panose="020F0502020204030204" pitchFamily="34" charset="0"/>
                <a:ea typeface="Times New Roman" panose="02020603050405020304" pitchFamily="18" charset="0"/>
              </a:rPr>
              <a:t>atom</a:t>
            </a:r>
            <a:r>
              <a:rPr lang="en-US" sz="1600">
                <a:effectLst/>
                <a:latin typeface="Calibri" panose="020F0502020204030204" pitchFamily="34" charset="0"/>
                <a:ea typeface="Times New Roman" panose="02020603050405020304" pitchFamily="18" charset="0"/>
              </a:rPr>
              <a:t> are not eigenstates of H</a:t>
            </a:r>
            <a:r>
              <a:rPr lang="en-US" sz="1600" baseline="-25000">
                <a:effectLst/>
                <a:latin typeface="Calibri" panose="020F0502020204030204" pitchFamily="34" charset="0"/>
                <a:ea typeface="Times New Roman" panose="02020603050405020304" pitchFamily="18" charset="0"/>
              </a:rPr>
              <a:t>atom</a:t>
            </a:r>
            <a:r>
              <a:rPr lang="en-US" sz="1600">
                <a:effectLst/>
                <a:latin typeface="Calibri" panose="020F0502020204030204" pitchFamily="34" charset="0"/>
                <a:ea typeface="Times New Roman" panose="02020603050405020304" pitchFamily="18" charset="0"/>
              </a:rPr>
              <a:t> + H</a:t>
            </a:r>
            <a:r>
              <a:rPr lang="en-US" sz="1600" baseline="-25000">
                <a:effectLst/>
                <a:latin typeface="Calibri" panose="020F0502020204030204" pitchFamily="34" charset="0"/>
                <a:ea typeface="Times New Roman" panose="02020603050405020304" pitchFamily="18" charset="0"/>
              </a:rPr>
              <a:t>EM field</a:t>
            </a:r>
            <a:r>
              <a:rPr lang="en-US" sz="1600">
                <a:effectLst/>
                <a:latin typeface="Calibri" panose="020F0502020204030204" pitchFamily="34" charset="0"/>
                <a:ea typeface="Times New Roman" panose="02020603050405020304" pitchFamily="18" charset="0"/>
              </a:rPr>
              <a:t>, and so are not truly stationary states.  In the Coulomb gauge, our H would be:</a:t>
            </a:r>
            <a:endParaRPr lang="en-US" sz="1600"/>
          </a:p>
        </p:txBody>
      </p:sp>
      <p:graphicFrame>
        <p:nvGraphicFramePr>
          <p:cNvPr id="8" name="Object 7">
            <a:extLst>
              <a:ext uri="{FF2B5EF4-FFF2-40B4-BE49-F238E27FC236}">
                <a16:creationId xmlns:a16="http://schemas.microsoft.com/office/drawing/2014/main" id="{B32CE0DF-FA4C-4D9E-B34A-C676CFF990C0}"/>
              </a:ext>
            </a:extLst>
          </p:cNvPr>
          <p:cNvGraphicFramePr>
            <a:graphicFrameLocks noChangeAspect="1"/>
          </p:cNvGraphicFramePr>
          <p:nvPr>
            <p:extLst>
              <p:ext uri="{D42A27DB-BD31-4B8C-83A1-F6EECF244321}">
                <p14:modId xmlns:p14="http://schemas.microsoft.com/office/powerpoint/2010/main" val="3176323865"/>
              </p:ext>
            </p:extLst>
          </p:nvPr>
        </p:nvGraphicFramePr>
        <p:xfrm>
          <a:off x="293914" y="1730993"/>
          <a:ext cx="8108406" cy="1184357"/>
        </p:xfrm>
        <a:graphic>
          <a:graphicData uri="http://schemas.openxmlformats.org/presentationml/2006/ole">
            <mc:AlternateContent xmlns:mc="http://schemas.openxmlformats.org/markup-compatibility/2006">
              <mc:Choice xmlns:v="urn:schemas-microsoft-com:vml" Requires="v">
                <p:oleObj name="Equation" r:id="rId3" imgW="6781680" imgH="990360" progId="Equation.DSMT4">
                  <p:embed/>
                </p:oleObj>
              </mc:Choice>
              <mc:Fallback>
                <p:oleObj name="Equation" r:id="rId3" imgW="6781680" imgH="990360" progId="Equation.DSMT4">
                  <p:embed/>
                  <p:pic>
                    <p:nvPicPr>
                      <p:cNvPr id="0" name=""/>
                      <p:cNvPicPr/>
                      <p:nvPr/>
                    </p:nvPicPr>
                    <p:blipFill>
                      <a:blip r:embed="rId4"/>
                      <a:stretch>
                        <a:fillRect/>
                      </a:stretch>
                    </p:blipFill>
                    <p:spPr>
                      <a:xfrm>
                        <a:off x="293914" y="1730993"/>
                        <a:ext cx="8108406" cy="1184357"/>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BC5687A7-0090-8BF0-9189-F66CD3D12F23}"/>
              </a:ext>
            </a:extLst>
          </p:cNvPr>
          <p:cNvSpPr txBox="1"/>
          <p:nvPr/>
        </p:nvSpPr>
        <p:spPr>
          <a:xfrm>
            <a:off x="152399" y="2969588"/>
            <a:ext cx="11669488" cy="584775"/>
          </a:xfrm>
          <a:prstGeom prst="rect">
            <a:avLst/>
          </a:prstGeom>
          <a:noFill/>
        </p:spPr>
        <p:txBody>
          <a:bodyPr wrap="square">
            <a:spAutoFit/>
          </a:bodyPr>
          <a:lstStyle/>
          <a:p>
            <a:pPr marL="0" marR="0">
              <a:buNone/>
            </a:pPr>
            <a:r>
              <a:rPr lang="en-US" sz="1600">
                <a:latin typeface="Calibri" panose="020F0502020204030204" pitchFamily="34" charset="0"/>
                <a:ea typeface="Times New Roman" panose="02020603050405020304" pitchFamily="18" charset="0"/>
              </a:rPr>
              <a:t>W</a:t>
            </a:r>
            <a:r>
              <a:rPr lang="en-US" sz="1600">
                <a:effectLst/>
                <a:latin typeface="Calibri" panose="020F0502020204030204" pitchFamily="34" charset="0"/>
                <a:ea typeface="Times New Roman" panose="02020603050405020304" pitchFamily="18" charset="0"/>
              </a:rPr>
              <a:t>e’ll set t = 0, b/c we’re in the Schrodinger picture here, and we’ll set </a:t>
            </a:r>
            <a:r>
              <a:rPr lang="en-US" sz="1600" b="1">
                <a:effectLst/>
                <a:latin typeface="Calibri" panose="020F0502020204030204" pitchFamily="34" charset="0"/>
                <a:ea typeface="Times New Roman" panose="02020603050405020304" pitchFamily="18" charset="0"/>
              </a:rPr>
              <a:t>r</a:t>
            </a:r>
            <a:r>
              <a:rPr lang="en-US" sz="1600">
                <a:effectLst/>
                <a:latin typeface="Calibri" panose="020F0502020204030204" pitchFamily="34" charset="0"/>
                <a:ea typeface="Times New Roman" panose="02020603050405020304" pitchFamily="18" charset="0"/>
              </a:rPr>
              <a:t> = 0 </a:t>
            </a:r>
            <a:r>
              <a:rPr lang="en-US" sz="1600">
                <a:latin typeface="Calibri" panose="020F0502020204030204" pitchFamily="34" charset="0"/>
                <a:ea typeface="Times New Roman" panose="02020603050405020304" pitchFamily="18" charset="0"/>
              </a:rPr>
              <a:t>because photon wavelength is long compared to atom size.  </a:t>
            </a:r>
            <a:r>
              <a:rPr lang="en-US" sz="1600">
                <a:effectLst/>
                <a:latin typeface="Calibri" panose="020F0502020204030204" pitchFamily="34" charset="0"/>
                <a:ea typeface="Times New Roman" panose="02020603050405020304" pitchFamily="18" charset="0"/>
              </a:rPr>
              <a:t>Let’s calculate the transition rate to the ground state for an e</a:t>
            </a:r>
            <a:r>
              <a:rPr lang="en-US" sz="1600" baseline="30000">
                <a:effectLst/>
                <a:latin typeface="Calibri" panose="020F0502020204030204" pitchFamily="34" charset="0"/>
                <a:ea typeface="Times New Roman" panose="02020603050405020304" pitchFamily="18" charset="0"/>
              </a:rPr>
              <a:t>-</a:t>
            </a:r>
            <a:r>
              <a:rPr lang="en-US" sz="1600">
                <a:effectLst/>
                <a:latin typeface="Calibri" panose="020F0502020204030204" pitchFamily="34" charset="0"/>
                <a:ea typeface="Times New Roman" panose="02020603050405020304" pitchFamily="18" charset="0"/>
              </a:rPr>
              <a:t> in a 2ℓm eigenstate of the atom.  </a:t>
            </a:r>
            <a:endParaRPr lang="en-US" sz="1600">
              <a:effectLst/>
              <a:latin typeface="Times New Roman" panose="02020603050405020304" pitchFamily="18" charset="0"/>
              <a:ea typeface="Times New Roman" panose="02020603050405020304" pitchFamily="18" charset="0"/>
            </a:endParaRPr>
          </a:p>
        </p:txBody>
      </p:sp>
      <p:graphicFrame>
        <p:nvGraphicFramePr>
          <p:cNvPr id="15" name="Object 14">
            <a:extLst>
              <a:ext uri="{FF2B5EF4-FFF2-40B4-BE49-F238E27FC236}">
                <a16:creationId xmlns:a16="http://schemas.microsoft.com/office/drawing/2014/main" id="{1290183F-1BD4-818A-8ED2-2672F4187FBE}"/>
              </a:ext>
            </a:extLst>
          </p:cNvPr>
          <p:cNvGraphicFramePr>
            <a:graphicFrameLocks noChangeAspect="1"/>
          </p:cNvGraphicFramePr>
          <p:nvPr>
            <p:extLst>
              <p:ext uri="{D42A27DB-BD31-4B8C-83A1-F6EECF244321}">
                <p14:modId xmlns:p14="http://schemas.microsoft.com/office/powerpoint/2010/main" val="891259210"/>
              </p:ext>
            </p:extLst>
          </p:nvPr>
        </p:nvGraphicFramePr>
        <p:xfrm>
          <a:off x="293913" y="3649133"/>
          <a:ext cx="4085318" cy="544948"/>
        </p:xfrm>
        <a:graphic>
          <a:graphicData uri="http://schemas.openxmlformats.org/presentationml/2006/ole">
            <mc:AlternateContent xmlns:mc="http://schemas.openxmlformats.org/markup-compatibility/2006">
              <mc:Choice xmlns:v="urn:schemas-microsoft-com:vml" Requires="v">
                <p:oleObj name="Equation" r:id="rId5" imgW="4141966" imgH="550532" progId="Equation.DSMT4">
                  <p:embed/>
                </p:oleObj>
              </mc:Choice>
              <mc:Fallback>
                <p:oleObj name="Equation" r:id="rId5" imgW="4141966" imgH="550532" progId="Equation.DSMT4">
                  <p:embed/>
                  <p:pic>
                    <p:nvPicPr>
                      <p:cNvPr id="0" name=""/>
                      <p:cNvPicPr/>
                      <p:nvPr/>
                    </p:nvPicPr>
                    <p:blipFill>
                      <a:blip r:embed="rId6"/>
                      <a:stretch>
                        <a:fillRect/>
                      </a:stretch>
                    </p:blipFill>
                    <p:spPr>
                      <a:xfrm>
                        <a:off x="293913" y="3649133"/>
                        <a:ext cx="4085318" cy="544948"/>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D2C648F2-EEBC-A691-2E62-373452374B1D}"/>
              </a:ext>
            </a:extLst>
          </p:cNvPr>
          <p:cNvGraphicFramePr>
            <a:graphicFrameLocks noChangeAspect="1"/>
          </p:cNvGraphicFramePr>
          <p:nvPr>
            <p:extLst>
              <p:ext uri="{D42A27DB-BD31-4B8C-83A1-F6EECF244321}">
                <p14:modId xmlns:p14="http://schemas.microsoft.com/office/powerpoint/2010/main" val="2818236999"/>
              </p:ext>
            </p:extLst>
          </p:nvPr>
        </p:nvGraphicFramePr>
        <p:xfrm>
          <a:off x="379638" y="4618236"/>
          <a:ext cx="7402289" cy="1243826"/>
        </p:xfrm>
        <a:graphic>
          <a:graphicData uri="http://schemas.openxmlformats.org/presentationml/2006/ole">
            <mc:AlternateContent xmlns:mc="http://schemas.openxmlformats.org/markup-compatibility/2006">
              <mc:Choice xmlns:v="urn:schemas-microsoft-com:vml" Requires="v">
                <p:oleObj name="Equation" r:id="rId7" imgW="6197400" imgH="1041120" progId="Equation.DSMT4">
                  <p:embed/>
                </p:oleObj>
              </mc:Choice>
              <mc:Fallback>
                <p:oleObj name="Equation" r:id="rId7" imgW="6197400" imgH="1041120" progId="Equation.DSMT4">
                  <p:embed/>
                  <p:pic>
                    <p:nvPicPr>
                      <p:cNvPr id="0" name=""/>
                      <p:cNvPicPr/>
                      <p:nvPr/>
                    </p:nvPicPr>
                    <p:blipFill>
                      <a:blip r:embed="rId8"/>
                      <a:stretch>
                        <a:fillRect/>
                      </a:stretch>
                    </p:blipFill>
                    <p:spPr>
                      <a:xfrm>
                        <a:off x="379638" y="4618236"/>
                        <a:ext cx="7402289" cy="1243826"/>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EE67AD66-E2A0-B4FF-284B-40F715E4DE50}"/>
              </a:ext>
            </a:extLst>
          </p:cNvPr>
          <p:cNvSpPr txBox="1"/>
          <p:nvPr/>
        </p:nvSpPr>
        <p:spPr>
          <a:xfrm>
            <a:off x="152399" y="4279682"/>
            <a:ext cx="4343401" cy="338554"/>
          </a:xfrm>
          <a:prstGeom prst="rect">
            <a:avLst/>
          </a:prstGeom>
          <a:noFill/>
        </p:spPr>
        <p:txBody>
          <a:bodyPr wrap="square">
            <a:spAutoFit/>
          </a:bodyPr>
          <a:lstStyle/>
          <a:p>
            <a:pPr marL="0" marR="0">
              <a:buNone/>
            </a:pPr>
            <a:r>
              <a:rPr lang="en-US" sz="1600">
                <a:latin typeface="Calibri" panose="020F0502020204030204" pitchFamily="34" charset="0"/>
                <a:ea typeface="Times New Roman" panose="02020603050405020304" pitchFamily="18" charset="0"/>
              </a:rPr>
              <a:t>This is given by first order perturbation theory:</a:t>
            </a:r>
            <a:endParaRPr lang="en-US" sz="1600">
              <a:effectLst/>
              <a:latin typeface="Times New Roman" panose="02020603050405020304" pitchFamily="18" charset="0"/>
              <a:ea typeface="Times New Roman" panose="02020603050405020304" pitchFamily="18" charset="0"/>
            </a:endParaRPr>
          </a:p>
        </p:txBody>
      </p:sp>
      <p:sp>
        <p:nvSpPr>
          <p:cNvPr id="20" name="TextBox 19">
            <a:extLst>
              <a:ext uri="{FF2B5EF4-FFF2-40B4-BE49-F238E27FC236}">
                <a16:creationId xmlns:a16="http://schemas.microsoft.com/office/drawing/2014/main" id="{E71490CC-8D4E-A804-5824-8362C2C49778}"/>
              </a:ext>
            </a:extLst>
          </p:cNvPr>
          <p:cNvSpPr txBox="1"/>
          <p:nvPr/>
        </p:nvSpPr>
        <p:spPr>
          <a:xfrm>
            <a:off x="152399" y="5862062"/>
            <a:ext cx="11315701" cy="338554"/>
          </a:xfrm>
          <a:prstGeom prst="rect">
            <a:avLst/>
          </a:prstGeom>
          <a:noFill/>
        </p:spPr>
        <p:txBody>
          <a:bodyPr wrap="square">
            <a:spAutoFit/>
          </a:bodyPr>
          <a:lstStyle/>
          <a:p>
            <a:r>
              <a:rPr lang="en-US" sz="1600">
                <a:effectLst/>
                <a:latin typeface="Calibri" panose="020F0502020204030204" pitchFamily="34" charset="0"/>
                <a:ea typeface="Times New Roman" panose="02020603050405020304" pitchFamily="18" charset="0"/>
              </a:rPr>
              <a:t>Well, it’s more experimentally appropriate to sum over all possible k values to get the total scattering rate.  So we’d do:</a:t>
            </a:r>
            <a:endParaRPr lang="en-US" sz="1600"/>
          </a:p>
        </p:txBody>
      </p:sp>
      <p:graphicFrame>
        <p:nvGraphicFramePr>
          <p:cNvPr id="24" name="Object 23">
            <a:extLst>
              <a:ext uri="{FF2B5EF4-FFF2-40B4-BE49-F238E27FC236}">
                <a16:creationId xmlns:a16="http://schemas.microsoft.com/office/drawing/2014/main" id="{217ABC13-A853-A954-CA09-00EC4350BEC2}"/>
              </a:ext>
            </a:extLst>
          </p:cNvPr>
          <p:cNvGraphicFramePr>
            <a:graphicFrameLocks noChangeAspect="1"/>
          </p:cNvGraphicFramePr>
          <p:nvPr>
            <p:extLst>
              <p:ext uri="{D42A27DB-BD31-4B8C-83A1-F6EECF244321}">
                <p14:modId xmlns:p14="http://schemas.microsoft.com/office/powerpoint/2010/main" val="214770835"/>
              </p:ext>
            </p:extLst>
          </p:nvPr>
        </p:nvGraphicFramePr>
        <p:xfrm>
          <a:off x="379638" y="6200616"/>
          <a:ext cx="1151541" cy="556751"/>
        </p:xfrm>
        <a:graphic>
          <a:graphicData uri="http://schemas.openxmlformats.org/presentationml/2006/ole">
            <mc:AlternateContent xmlns:mc="http://schemas.openxmlformats.org/markup-compatibility/2006">
              <mc:Choice xmlns:v="urn:schemas-microsoft-com:vml" Requires="v">
                <p:oleObj name="Equation" r:id="rId9" imgW="812520" imgH="393480" progId="Equation.DSMT4">
                  <p:embed/>
                </p:oleObj>
              </mc:Choice>
              <mc:Fallback>
                <p:oleObj name="Equation" r:id="rId9" imgW="812520" imgH="393480" progId="Equation.DSMT4">
                  <p:embed/>
                  <p:pic>
                    <p:nvPicPr>
                      <p:cNvPr id="2" name="Object 1">
                        <a:extLst>
                          <a:ext uri="{FF2B5EF4-FFF2-40B4-BE49-F238E27FC236}">
                            <a16:creationId xmlns:a16="http://schemas.microsoft.com/office/drawing/2014/main" id="{217ABC13-A853-A954-CA09-00EC4350BEC2}"/>
                          </a:ext>
                        </a:extLst>
                      </p:cNvPr>
                      <p:cNvPicPr/>
                      <p:nvPr/>
                    </p:nvPicPr>
                    <p:blipFill>
                      <a:blip r:embed="rId10"/>
                      <a:stretch>
                        <a:fillRect/>
                      </a:stretch>
                    </p:blipFill>
                    <p:spPr>
                      <a:xfrm>
                        <a:off x="379638" y="6200616"/>
                        <a:ext cx="1151541" cy="556751"/>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6A508967-DD10-1AB6-6DD2-1D99E0093651}"/>
              </a:ext>
            </a:extLst>
          </p:cNvPr>
          <p:cNvGraphicFramePr>
            <a:graphicFrameLocks noChangeAspect="1"/>
          </p:cNvGraphicFramePr>
          <p:nvPr>
            <p:extLst>
              <p:ext uri="{D42A27DB-BD31-4B8C-83A1-F6EECF244321}">
                <p14:modId xmlns:p14="http://schemas.microsoft.com/office/powerpoint/2010/main" val="4007761622"/>
              </p:ext>
            </p:extLst>
          </p:nvPr>
        </p:nvGraphicFramePr>
        <p:xfrm>
          <a:off x="2336572" y="6167060"/>
          <a:ext cx="1419225" cy="617538"/>
        </p:xfrm>
        <a:graphic>
          <a:graphicData uri="http://schemas.openxmlformats.org/presentationml/2006/ole">
            <mc:AlternateContent xmlns:mc="http://schemas.openxmlformats.org/markup-compatibility/2006">
              <mc:Choice xmlns:v="urn:schemas-microsoft-com:vml" Requires="v">
                <p:oleObj name="Equation" r:id="rId11" imgW="1419480" imgH="617220" progId="Equation.DSMT4">
                  <p:embed/>
                </p:oleObj>
              </mc:Choice>
              <mc:Fallback>
                <p:oleObj name="Equation" r:id="rId11" imgW="1419480" imgH="617220" progId="Equation.DSMT4">
                  <p:embed/>
                  <p:pic>
                    <p:nvPicPr>
                      <p:cNvPr id="3" name="Object 2">
                        <a:extLst>
                          <a:ext uri="{FF2B5EF4-FFF2-40B4-BE49-F238E27FC236}">
                            <a16:creationId xmlns:a16="http://schemas.microsoft.com/office/drawing/2014/main" id="{6A508967-DD10-1AB6-6DD2-1D99E0093651}"/>
                          </a:ext>
                        </a:extLst>
                      </p:cNvPr>
                      <p:cNvPicPr/>
                      <p:nvPr/>
                    </p:nvPicPr>
                    <p:blipFill>
                      <a:blip r:embed="rId12"/>
                      <a:stretch>
                        <a:fillRect/>
                      </a:stretch>
                    </p:blipFill>
                    <p:spPr>
                      <a:xfrm>
                        <a:off x="2336572" y="6167060"/>
                        <a:ext cx="1419225" cy="61753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2" name="Ink 1">
                <a:extLst>
                  <a:ext uri="{FF2B5EF4-FFF2-40B4-BE49-F238E27FC236}">
                    <a16:creationId xmlns:a16="http://schemas.microsoft.com/office/drawing/2014/main" id="{E5D5C848-5A51-F83A-F26E-3E5B299DA81B}"/>
                  </a:ext>
                </a:extLst>
              </p14:cNvPr>
              <p14:cNvContentPartPr/>
              <p14:nvPr/>
            </p14:nvContentPartPr>
            <p14:xfrm>
              <a:off x="1682244" y="6367391"/>
              <a:ext cx="465840" cy="223200"/>
            </p14:xfrm>
          </p:contentPart>
        </mc:Choice>
        <mc:Fallback xmlns="">
          <p:pic>
            <p:nvPicPr>
              <p:cNvPr id="2" name="Ink 1">
                <a:extLst>
                  <a:ext uri="{FF2B5EF4-FFF2-40B4-BE49-F238E27FC236}">
                    <a16:creationId xmlns:a16="http://schemas.microsoft.com/office/drawing/2014/main" id="{E5D5C848-5A51-F83A-F26E-3E5B299DA81B}"/>
                  </a:ext>
                </a:extLst>
              </p:cNvPr>
              <p:cNvPicPr/>
              <p:nvPr/>
            </p:nvPicPr>
            <p:blipFill>
              <a:blip r:embed="rId14"/>
              <a:stretch>
                <a:fillRect/>
              </a:stretch>
            </p:blipFill>
            <p:spPr>
              <a:xfrm>
                <a:off x="1676124" y="6361271"/>
                <a:ext cx="478080" cy="235440"/>
              </a:xfrm>
              <a:prstGeom prst="rect">
                <a:avLst/>
              </a:prstGeom>
            </p:spPr>
          </p:pic>
        </mc:Fallback>
      </mc:AlternateContent>
    </p:spTree>
    <p:extLst>
      <p:ext uri="{BB962C8B-B14F-4D97-AF65-F5344CB8AC3E}">
        <p14:creationId xmlns:p14="http://schemas.microsoft.com/office/powerpoint/2010/main" val="2371921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72B5F9-0768-4361-4744-A212C35436E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B3E31D2-8D28-DB75-DD85-49C83C89E169}"/>
              </a:ext>
            </a:extLst>
          </p:cNvPr>
          <p:cNvSpPr txBox="1"/>
          <p:nvPr/>
        </p:nvSpPr>
        <p:spPr>
          <a:xfrm>
            <a:off x="3251200" y="73617"/>
            <a:ext cx="6278880" cy="584775"/>
          </a:xfrm>
          <a:prstGeom prst="rect">
            <a:avLst/>
          </a:prstGeom>
          <a:noFill/>
        </p:spPr>
        <p:txBody>
          <a:bodyPr wrap="square" rtlCol="0">
            <a:spAutoFit/>
          </a:bodyPr>
          <a:lstStyle/>
          <a:p>
            <a:r>
              <a:rPr lang="en-US" sz="3200" b="1" u="sng"/>
              <a:t>Survey of Interacting Field Theories</a:t>
            </a:r>
          </a:p>
        </p:txBody>
      </p:sp>
      <p:graphicFrame>
        <p:nvGraphicFramePr>
          <p:cNvPr id="2" name="Object 1">
            <a:extLst>
              <a:ext uri="{FF2B5EF4-FFF2-40B4-BE49-F238E27FC236}">
                <a16:creationId xmlns:a16="http://schemas.microsoft.com/office/drawing/2014/main" id="{301814F8-A7D8-5FEB-E544-B2477EEA7445}"/>
              </a:ext>
            </a:extLst>
          </p:cNvPr>
          <p:cNvGraphicFramePr>
            <a:graphicFrameLocks noChangeAspect="1"/>
          </p:cNvGraphicFramePr>
          <p:nvPr>
            <p:extLst>
              <p:ext uri="{D42A27DB-BD31-4B8C-83A1-F6EECF244321}">
                <p14:modId xmlns:p14="http://schemas.microsoft.com/office/powerpoint/2010/main" val="1881253761"/>
              </p:ext>
            </p:extLst>
          </p:nvPr>
        </p:nvGraphicFramePr>
        <p:xfrm>
          <a:off x="329565" y="1492567"/>
          <a:ext cx="6613950" cy="651193"/>
        </p:xfrm>
        <a:graphic>
          <a:graphicData uri="http://schemas.openxmlformats.org/presentationml/2006/ole">
            <mc:AlternateContent xmlns:mc="http://schemas.openxmlformats.org/markup-compatibility/2006">
              <mc:Choice xmlns:v="urn:schemas-microsoft-com:vml" Requires="v">
                <p:oleObj name="Equation" r:id="rId3" imgW="4836520" imgH="476963" progId="Equation.DSMT4">
                  <p:embed/>
                </p:oleObj>
              </mc:Choice>
              <mc:Fallback>
                <p:oleObj name="Equation" r:id="rId3" imgW="4836520" imgH="476963" progId="Equation.DSMT4">
                  <p:embed/>
                  <p:pic>
                    <p:nvPicPr>
                      <p:cNvPr id="0" name=""/>
                      <p:cNvPicPr/>
                      <p:nvPr/>
                    </p:nvPicPr>
                    <p:blipFill>
                      <a:blip r:embed="rId4"/>
                      <a:stretch>
                        <a:fillRect/>
                      </a:stretch>
                    </p:blipFill>
                    <p:spPr>
                      <a:xfrm>
                        <a:off x="329565" y="1492567"/>
                        <a:ext cx="6613950" cy="651193"/>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F8E17CE9-1572-A02A-BEB5-2607A73394B4}"/>
              </a:ext>
            </a:extLst>
          </p:cNvPr>
          <p:cNvSpPr txBox="1"/>
          <p:nvPr/>
        </p:nvSpPr>
        <p:spPr>
          <a:xfrm>
            <a:off x="254000" y="1005840"/>
            <a:ext cx="7233920" cy="338554"/>
          </a:xfrm>
          <a:prstGeom prst="rect">
            <a:avLst/>
          </a:prstGeom>
          <a:noFill/>
        </p:spPr>
        <p:txBody>
          <a:bodyPr wrap="square" rtlCol="0">
            <a:spAutoFit/>
          </a:bodyPr>
          <a:lstStyle/>
          <a:p>
            <a:r>
              <a:rPr lang="en-US" sz="1600"/>
              <a:t>The simplest isotropic and homogeneous elastic vector field model looks like this:</a:t>
            </a:r>
          </a:p>
        </p:txBody>
      </p:sp>
      <p:graphicFrame>
        <p:nvGraphicFramePr>
          <p:cNvPr id="6" name="Object 5">
            <a:extLst>
              <a:ext uri="{FF2B5EF4-FFF2-40B4-BE49-F238E27FC236}">
                <a16:creationId xmlns:a16="http://schemas.microsoft.com/office/drawing/2014/main" id="{FD8E6E7C-F1B9-BC0D-1DB0-0D9A26D2C25B}"/>
              </a:ext>
            </a:extLst>
          </p:cNvPr>
          <p:cNvGraphicFramePr>
            <a:graphicFrameLocks noChangeAspect="1"/>
          </p:cNvGraphicFramePr>
          <p:nvPr>
            <p:extLst>
              <p:ext uri="{D42A27DB-BD31-4B8C-83A1-F6EECF244321}">
                <p14:modId xmlns:p14="http://schemas.microsoft.com/office/powerpoint/2010/main" val="2397524482"/>
              </p:ext>
            </p:extLst>
          </p:nvPr>
        </p:nvGraphicFramePr>
        <p:xfrm>
          <a:off x="329565" y="2810829"/>
          <a:ext cx="3799840" cy="542536"/>
        </p:xfrm>
        <a:graphic>
          <a:graphicData uri="http://schemas.openxmlformats.org/presentationml/2006/ole">
            <mc:AlternateContent xmlns:mc="http://schemas.openxmlformats.org/markup-compatibility/2006">
              <mc:Choice xmlns:v="urn:schemas-microsoft-com:vml" Requires="v">
                <p:oleObj name="Equation" r:id="rId5" imgW="2882900" imgH="393700" progId="Equation.DSMT4">
                  <p:embed/>
                </p:oleObj>
              </mc:Choice>
              <mc:Fallback>
                <p:oleObj name="Equation" r:id="rId5" imgW="2882900" imgH="3937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9565" y="2810829"/>
                        <a:ext cx="3799840" cy="542536"/>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5BC68318-7278-1343-A007-8CB8317BC31A}"/>
              </a:ext>
            </a:extLst>
          </p:cNvPr>
          <p:cNvSpPr txBox="1"/>
          <p:nvPr/>
        </p:nvSpPr>
        <p:spPr>
          <a:xfrm>
            <a:off x="254000" y="2291933"/>
            <a:ext cx="8422640" cy="338554"/>
          </a:xfrm>
          <a:prstGeom prst="rect">
            <a:avLst/>
          </a:prstGeom>
          <a:noFill/>
        </p:spPr>
        <p:txBody>
          <a:bodyPr wrap="square" rtlCol="0">
            <a:spAutoFit/>
          </a:bodyPr>
          <a:lstStyle/>
          <a:p>
            <a:r>
              <a:rPr lang="en-US" sz="1600"/>
              <a:t>Here’s an interacting boson (real) model.  Of course the cubic term would really be unphysical.  </a:t>
            </a:r>
          </a:p>
        </p:txBody>
      </p:sp>
      <p:graphicFrame>
        <p:nvGraphicFramePr>
          <p:cNvPr id="8" name="Object 7">
            <a:extLst>
              <a:ext uri="{FF2B5EF4-FFF2-40B4-BE49-F238E27FC236}">
                <a16:creationId xmlns:a16="http://schemas.microsoft.com/office/drawing/2014/main" id="{C46DA5E8-3507-3F5B-E188-F92B2361A82E}"/>
              </a:ext>
            </a:extLst>
          </p:cNvPr>
          <p:cNvGraphicFramePr>
            <a:graphicFrameLocks noChangeAspect="1"/>
          </p:cNvGraphicFramePr>
          <p:nvPr>
            <p:extLst>
              <p:ext uri="{D42A27DB-BD31-4B8C-83A1-F6EECF244321}">
                <p14:modId xmlns:p14="http://schemas.microsoft.com/office/powerpoint/2010/main" val="380758629"/>
              </p:ext>
            </p:extLst>
          </p:nvPr>
        </p:nvGraphicFramePr>
        <p:xfrm>
          <a:off x="329565" y="4264028"/>
          <a:ext cx="4775834" cy="528550"/>
        </p:xfrm>
        <a:graphic>
          <a:graphicData uri="http://schemas.openxmlformats.org/presentationml/2006/ole">
            <mc:AlternateContent xmlns:mc="http://schemas.openxmlformats.org/markup-compatibility/2006">
              <mc:Choice xmlns:v="urn:schemas-microsoft-com:vml" Requires="v">
                <p:oleObj name="Equation" r:id="rId7" imgW="4877273" imgH="516951" progId="Equation.DSMT4">
                  <p:embed/>
                </p:oleObj>
              </mc:Choice>
              <mc:Fallback>
                <p:oleObj name="Equation" r:id="rId7" imgW="4877273" imgH="516951" progId="Equation.DSMT4">
                  <p:embed/>
                  <p:pic>
                    <p:nvPicPr>
                      <p:cNvPr id="6" name="Object 5">
                        <a:extLst>
                          <a:ext uri="{FF2B5EF4-FFF2-40B4-BE49-F238E27FC236}">
                            <a16:creationId xmlns:a16="http://schemas.microsoft.com/office/drawing/2014/main" id="{FD8E6E7C-F1B9-BC0D-1DB0-0D9A26D2C25B}"/>
                          </a:ext>
                        </a:extLst>
                      </p:cNvPr>
                      <p:cNvPicPr>
                        <a:picLocks noChangeAspect="1" noChangeArrowheads="1"/>
                      </p:cNvPicPr>
                      <p:nvPr/>
                    </p:nvPicPr>
                    <p:blipFill>
                      <a:blip r:embed="rId8"/>
                      <a:srcRect/>
                      <a:stretch>
                        <a:fillRect/>
                      </a:stretch>
                    </p:blipFill>
                    <p:spPr bwMode="auto">
                      <a:xfrm>
                        <a:off x="329565" y="4264028"/>
                        <a:ext cx="4775834" cy="528550"/>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0BF12A7D-2539-8192-D58C-DBA703424707}"/>
              </a:ext>
            </a:extLst>
          </p:cNvPr>
          <p:cNvSpPr txBox="1"/>
          <p:nvPr/>
        </p:nvSpPr>
        <p:spPr>
          <a:xfrm>
            <a:off x="254000" y="3570827"/>
            <a:ext cx="11608434" cy="584775"/>
          </a:xfrm>
          <a:prstGeom prst="rect">
            <a:avLst/>
          </a:prstGeom>
          <a:noFill/>
        </p:spPr>
        <p:txBody>
          <a:bodyPr wrap="square" rtlCol="0">
            <a:spAutoFit/>
          </a:bodyPr>
          <a:lstStyle/>
          <a:p>
            <a:r>
              <a:rPr lang="en-US" sz="1600"/>
              <a:t>Here’s an interacting boson (complex) model.  Note our complex boson interactions would need to be of the form (φ</a:t>
            </a:r>
            <a:r>
              <a:rPr lang="en-US" sz="1600" baseline="30000"/>
              <a:t>*</a:t>
            </a:r>
            <a:r>
              <a:rPr lang="en-US" sz="1600"/>
              <a:t>φ)</a:t>
            </a:r>
            <a:r>
              <a:rPr lang="en-US" sz="1600" baseline="30000"/>
              <a:t>m</a:t>
            </a:r>
            <a:r>
              <a:rPr lang="en-US" sz="1600"/>
              <a:t> because we’d want to preserve U(1) symmetry by which we have charge conservation.  </a:t>
            </a:r>
          </a:p>
        </p:txBody>
      </p:sp>
      <p:graphicFrame>
        <p:nvGraphicFramePr>
          <p:cNvPr id="11" name="Object 10">
            <a:extLst>
              <a:ext uri="{FF2B5EF4-FFF2-40B4-BE49-F238E27FC236}">
                <a16:creationId xmlns:a16="http://schemas.microsoft.com/office/drawing/2014/main" id="{1BACDBC3-226E-F7BA-AC44-A02F68BB240F}"/>
              </a:ext>
            </a:extLst>
          </p:cNvPr>
          <p:cNvGraphicFramePr>
            <a:graphicFrameLocks noChangeAspect="1"/>
          </p:cNvGraphicFramePr>
          <p:nvPr>
            <p:extLst>
              <p:ext uri="{D42A27DB-BD31-4B8C-83A1-F6EECF244321}">
                <p14:modId xmlns:p14="http://schemas.microsoft.com/office/powerpoint/2010/main" val="1413777830"/>
              </p:ext>
            </p:extLst>
          </p:nvPr>
        </p:nvGraphicFramePr>
        <p:xfrm>
          <a:off x="329565" y="5680373"/>
          <a:ext cx="1790700" cy="605678"/>
        </p:xfrm>
        <a:graphic>
          <a:graphicData uri="http://schemas.openxmlformats.org/presentationml/2006/ole">
            <mc:AlternateContent xmlns:mc="http://schemas.openxmlformats.org/markup-compatibility/2006">
              <mc:Choice xmlns:v="urn:schemas-microsoft-com:vml" Requires="v">
                <p:oleObj name="Equation" r:id="rId9" imgW="1294680" imgH="438748" progId="Equation.DSMT4">
                  <p:embed/>
                </p:oleObj>
              </mc:Choice>
              <mc:Fallback>
                <p:oleObj name="Equation" r:id="rId9" imgW="1294680" imgH="438748" progId="Equation.DSMT4">
                  <p:embed/>
                  <p:pic>
                    <p:nvPicPr>
                      <p:cNvPr id="0" name=""/>
                      <p:cNvPicPr/>
                      <p:nvPr/>
                    </p:nvPicPr>
                    <p:blipFill>
                      <a:blip r:embed="rId10"/>
                      <a:stretch>
                        <a:fillRect/>
                      </a:stretch>
                    </p:blipFill>
                    <p:spPr>
                      <a:xfrm>
                        <a:off x="329565" y="5680373"/>
                        <a:ext cx="1790700" cy="605678"/>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7A6A0159-E9A8-A93F-5BA8-C9B3094C7741}"/>
              </a:ext>
            </a:extLst>
          </p:cNvPr>
          <p:cNvSpPr txBox="1"/>
          <p:nvPr/>
        </p:nvSpPr>
        <p:spPr>
          <a:xfrm>
            <a:off x="254000" y="4958147"/>
            <a:ext cx="11608434" cy="584775"/>
          </a:xfrm>
          <a:prstGeom prst="rect">
            <a:avLst/>
          </a:prstGeom>
          <a:noFill/>
        </p:spPr>
        <p:txBody>
          <a:bodyPr wrap="square" rtlCol="0">
            <a:spAutoFit/>
          </a:bodyPr>
          <a:lstStyle/>
          <a:p>
            <a:r>
              <a:rPr lang="en-US" sz="1600"/>
              <a:t>The Classical EM action would look like on the left, and noting the Fermion current operator we found earlier in the Fermion section, we can hypothesize the form of the fermion-EM field Lagrangian:</a:t>
            </a:r>
          </a:p>
        </p:txBody>
      </p:sp>
      <p:graphicFrame>
        <p:nvGraphicFramePr>
          <p:cNvPr id="13" name="Object 12">
            <a:extLst>
              <a:ext uri="{FF2B5EF4-FFF2-40B4-BE49-F238E27FC236}">
                <a16:creationId xmlns:a16="http://schemas.microsoft.com/office/drawing/2014/main" id="{D343B405-569C-04AE-DC1A-E66D6C40DDD8}"/>
              </a:ext>
            </a:extLst>
          </p:cNvPr>
          <p:cNvGraphicFramePr>
            <a:graphicFrameLocks noChangeAspect="1"/>
          </p:cNvGraphicFramePr>
          <p:nvPr>
            <p:extLst>
              <p:ext uri="{D42A27DB-BD31-4B8C-83A1-F6EECF244321}">
                <p14:modId xmlns:p14="http://schemas.microsoft.com/office/powerpoint/2010/main" val="1028681283"/>
              </p:ext>
            </p:extLst>
          </p:nvPr>
        </p:nvGraphicFramePr>
        <p:xfrm>
          <a:off x="4148516" y="5708491"/>
          <a:ext cx="6466114" cy="657533"/>
        </p:xfrm>
        <a:graphic>
          <a:graphicData uri="http://schemas.openxmlformats.org/presentationml/2006/ole">
            <mc:AlternateContent xmlns:mc="http://schemas.openxmlformats.org/markup-compatibility/2006">
              <mc:Choice xmlns:v="urn:schemas-microsoft-com:vml" Requires="v">
                <p:oleObj name="Equation" r:id="rId11" imgW="4417674" imgH="448482" progId="Equation.DSMT4">
                  <p:embed/>
                </p:oleObj>
              </mc:Choice>
              <mc:Fallback>
                <p:oleObj name="Equation" r:id="rId11" imgW="4417674" imgH="448482" progId="Equation.DSMT4">
                  <p:embed/>
                  <p:pic>
                    <p:nvPicPr>
                      <p:cNvPr id="0" name=""/>
                      <p:cNvPicPr/>
                      <p:nvPr/>
                    </p:nvPicPr>
                    <p:blipFill>
                      <a:blip r:embed="rId12"/>
                      <a:stretch>
                        <a:fillRect/>
                      </a:stretch>
                    </p:blipFill>
                    <p:spPr>
                      <a:xfrm>
                        <a:off x="4148516" y="5708491"/>
                        <a:ext cx="6466114" cy="657533"/>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C45B549D-050A-45E9-8DAB-C74E4B842558}"/>
              </a:ext>
            </a:extLst>
          </p:cNvPr>
          <p:cNvGraphicFramePr>
            <a:graphicFrameLocks noChangeAspect="1"/>
          </p:cNvGraphicFramePr>
          <p:nvPr>
            <p:extLst>
              <p:ext uri="{D42A27DB-BD31-4B8C-83A1-F6EECF244321}">
                <p14:modId xmlns:p14="http://schemas.microsoft.com/office/powerpoint/2010/main" val="2758231856"/>
              </p:ext>
            </p:extLst>
          </p:nvPr>
        </p:nvGraphicFramePr>
        <p:xfrm>
          <a:off x="2684347" y="5812953"/>
          <a:ext cx="1119278" cy="324001"/>
        </p:xfrm>
        <a:graphic>
          <a:graphicData uri="http://schemas.openxmlformats.org/presentationml/2006/ole">
            <mc:AlternateContent xmlns:mc="http://schemas.openxmlformats.org/markup-compatibility/2006">
              <mc:Choice xmlns:v="urn:schemas-microsoft-com:vml" Requires="v">
                <p:oleObj name="Equation" r:id="rId13" imgW="723625" imgH="209820" progId="Equation.DSMT4">
                  <p:embed/>
                </p:oleObj>
              </mc:Choice>
              <mc:Fallback>
                <p:oleObj name="Equation" r:id="rId13" imgW="723625" imgH="209820" progId="Equation.DSMT4">
                  <p:embed/>
                  <p:pic>
                    <p:nvPicPr>
                      <p:cNvPr id="0" name=""/>
                      <p:cNvPicPr/>
                      <p:nvPr/>
                    </p:nvPicPr>
                    <p:blipFill>
                      <a:blip r:embed="rId14"/>
                      <a:stretch>
                        <a:fillRect/>
                      </a:stretch>
                    </p:blipFill>
                    <p:spPr>
                      <a:xfrm>
                        <a:off x="2684347" y="5812953"/>
                        <a:ext cx="1119278" cy="324001"/>
                      </a:xfrm>
                      <a:prstGeom prst="rect">
                        <a:avLst/>
                      </a:prstGeom>
                    </p:spPr>
                  </p:pic>
                </p:oleObj>
              </mc:Fallback>
            </mc:AlternateContent>
          </a:graphicData>
        </a:graphic>
      </p:graphicFrame>
      <p:grpSp>
        <p:nvGrpSpPr>
          <p:cNvPr id="21" name="Group 20">
            <a:extLst>
              <a:ext uri="{FF2B5EF4-FFF2-40B4-BE49-F238E27FC236}">
                <a16:creationId xmlns:a16="http://schemas.microsoft.com/office/drawing/2014/main" id="{BCE00ABD-D056-B78D-6720-1CDED82B75DE}"/>
              </a:ext>
            </a:extLst>
          </p:cNvPr>
          <p:cNvGrpSpPr/>
          <p:nvPr/>
        </p:nvGrpSpPr>
        <p:grpSpPr>
          <a:xfrm>
            <a:off x="2297006" y="5845714"/>
            <a:ext cx="228240" cy="243000"/>
            <a:chOff x="2297006" y="5845714"/>
            <a:chExt cx="228240" cy="243000"/>
          </a:xfrm>
        </p:grpSpPr>
        <mc:AlternateContent xmlns:mc="http://schemas.openxmlformats.org/markup-compatibility/2006" xmlns:p14="http://schemas.microsoft.com/office/powerpoint/2010/main">
          <mc:Choice Requires="p14">
            <p:contentPart p14:bwMode="auto" r:id="rId15">
              <p14:nvContentPartPr>
                <p14:cNvPr id="19" name="Ink 18">
                  <a:extLst>
                    <a:ext uri="{FF2B5EF4-FFF2-40B4-BE49-F238E27FC236}">
                      <a16:creationId xmlns:a16="http://schemas.microsoft.com/office/drawing/2014/main" id="{34F5D225-F270-0029-EB21-3434D3E89533}"/>
                    </a:ext>
                  </a:extLst>
                </p14:cNvPr>
                <p14:cNvContentPartPr/>
                <p14:nvPr/>
              </p14:nvContentPartPr>
              <p14:xfrm>
                <a:off x="2398886" y="5845714"/>
                <a:ext cx="6840" cy="243000"/>
              </p14:xfrm>
            </p:contentPart>
          </mc:Choice>
          <mc:Fallback xmlns="">
            <p:pic>
              <p:nvPicPr>
                <p:cNvPr id="19" name="Ink 18">
                  <a:extLst>
                    <a:ext uri="{FF2B5EF4-FFF2-40B4-BE49-F238E27FC236}">
                      <a16:creationId xmlns:a16="http://schemas.microsoft.com/office/drawing/2014/main" id="{34F5D225-F270-0029-EB21-3434D3E89533}"/>
                    </a:ext>
                  </a:extLst>
                </p:cNvPr>
                <p:cNvPicPr/>
                <p:nvPr/>
              </p:nvPicPr>
              <p:blipFill>
                <a:blip r:embed="rId16"/>
                <a:stretch>
                  <a:fillRect/>
                </a:stretch>
              </p:blipFill>
              <p:spPr>
                <a:xfrm>
                  <a:off x="2392766" y="5839234"/>
                  <a:ext cx="19080" cy="2552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0" name="Ink 19">
                  <a:extLst>
                    <a:ext uri="{FF2B5EF4-FFF2-40B4-BE49-F238E27FC236}">
                      <a16:creationId xmlns:a16="http://schemas.microsoft.com/office/drawing/2014/main" id="{6F098293-BF33-581B-641B-D6D71E215B2F}"/>
                    </a:ext>
                  </a:extLst>
                </p14:cNvPr>
                <p14:cNvContentPartPr/>
                <p14:nvPr/>
              </p14:nvContentPartPr>
              <p14:xfrm>
                <a:off x="2297006" y="5974954"/>
                <a:ext cx="228240" cy="12240"/>
              </p14:xfrm>
            </p:contentPart>
          </mc:Choice>
          <mc:Fallback xmlns="">
            <p:pic>
              <p:nvPicPr>
                <p:cNvPr id="20" name="Ink 19">
                  <a:extLst>
                    <a:ext uri="{FF2B5EF4-FFF2-40B4-BE49-F238E27FC236}">
                      <a16:creationId xmlns:a16="http://schemas.microsoft.com/office/drawing/2014/main" id="{6F098293-BF33-581B-641B-D6D71E215B2F}"/>
                    </a:ext>
                  </a:extLst>
                </p:cNvPr>
                <p:cNvPicPr/>
                <p:nvPr/>
              </p:nvPicPr>
              <p:blipFill>
                <a:blip r:embed="rId18"/>
                <a:stretch>
                  <a:fillRect/>
                </a:stretch>
              </p:blipFill>
              <p:spPr>
                <a:xfrm>
                  <a:off x="2290886" y="5968834"/>
                  <a:ext cx="240480" cy="24480"/>
                </a:xfrm>
                <a:prstGeom prst="rect">
                  <a:avLst/>
                </a:prstGeom>
              </p:spPr>
            </p:pic>
          </mc:Fallback>
        </mc:AlternateContent>
      </p:grpSp>
    </p:spTree>
    <p:extLst>
      <p:ext uri="{BB962C8B-B14F-4D97-AF65-F5344CB8AC3E}">
        <p14:creationId xmlns:p14="http://schemas.microsoft.com/office/powerpoint/2010/main" val="27183490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203216" y="125379"/>
            <a:ext cx="6090368" cy="584775"/>
          </a:xfrm>
          <a:prstGeom prst="rect">
            <a:avLst/>
          </a:prstGeom>
          <a:noFill/>
        </p:spPr>
        <p:txBody>
          <a:bodyPr wrap="square" rtlCol="0">
            <a:spAutoFit/>
          </a:bodyPr>
          <a:lstStyle/>
          <a:p>
            <a:r>
              <a:rPr lang="en-US" sz="3200" b="1" u="sng"/>
              <a:t>Propagator in Path Integral Form</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TextBox 26">
            <a:extLst>
              <a:ext uri="{FF2B5EF4-FFF2-40B4-BE49-F238E27FC236}">
                <a16:creationId xmlns:a16="http://schemas.microsoft.com/office/drawing/2014/main" id="{1CF29379-D9F5-4A38-96ED-7267B1FF347C}"/>
              </a:ext>
            </a:extLst>
          </p:cNvPr>
          <p:cNvSpPr txBox="1"/>
          <p:nvPr/>
        </p:nvSpPr>
        <p:spPr>
          <a:xfrm>
            <a:off x="260128" y="1059105"/>
            <a:ext cx="8567945" cy="369332"/>
          </a:xfrm>
          <a:prstGeom prst="rect">
            <a:avLst/>
          </a:prstGeom>
          <a:noFill/>
        </p:spPr>
        <p:txBody>
          <a:bodyPr wrap="square" rtlCol="0">
            <a:spAutoFit/>
          </a:bodyPr>
          <a:lstStyle/>
          <a:p>
            <a:r>
              <a:rPr lang="en-US"/>
              <a:t>Let’s consider again the ‘propagator’, generalized to many-body states:</a:t>
            </a:r>
            <a:endParaRPr lang="en-US" sz="2000"/>
          </a:p>
        </p:txBody>
      </p:sp>
      <p:graphicFrame>
        <p:nvGraphicFramePr>
          <p:cNvPr id="19" name="Object 18">
            <a:extLst>
              <a:ext uri="{FF2B5EF4-FFF2-40B4-BE49-F238E27FC236}">
                <a16:creationId xmlns:a16="http://schemas.microsoft.com/office/drawing/2014/main" id="{9455BC46-CAC7-4FDC-AF98-C02327BB6C63}"/>
              </a:ext>
            </a:extLst>
          </p:cNvPr>
          <p:cNvGraphicFramePr>
            <a:graphicFrameLocks noChangeAspect="1"/>
          </p:cNvGraphicFramePr>
          <p:nvPr>
            <p:extLst>
              <p:ext uri="{D42A27DB-BD31-4B8C-83A1-F6EECF244321}">
                <p14:modId xmlns:p14="http://schemas.microsoft.com/office/powerpoint/2010/main" val="2244279192"/>
              </p:ext>
            </p:extLst>
          </p:nvPr>
        </p:nvGraphicFramePr>
        <p:xfrm>
          <a:off x="386638" y="1676054"/>
          <a:ext cx="3630191" cy="390306"/>
        </p:xfrm>
        <a:graphic>
          <a:graphicData uri="http://schemas.openxmlformats.org/presentationml/2006/ole">
            <mc:AlternateContent xmlns:mc="http://schemas.openxmlformats.org/markup-compatibility/2006">
              <mc:Choice xmlns:v="urn:schemas-microsoft-com:vml" Requires="v">
                <p:oleObj name="Equation" r:id="rId3" imgW="2501640" imgH="266400" progId="Equation.DSMT4">
                  <p:embed/>
                </p:oleObj>
              </mc:Choice>
              <mc:Fallback>
                <p:oleObj name="Equation" r:id="rId3" imgW="2501640" imgH="266400" progId="Equation.DSMT4">
                  <p:embed/>
                  <p:pic>
                    <p:nvPicPr>
                      <p:cNvPr id="19" name="Object 18">
                        <a:extLst>
                          <a:ext uri="{FF2B5EF4-FFF2-40B4-BE49-F238E27FC236}">
                            <a16:creationId xmlns:a16="http://schemas.microsoft.com/office/drawing/2014/main" id="{9455BC46-CAC7-4FDC-AF98-C02327BB6C63}"/>
                          </a:ext>
                        </a:extLst>
                      </p:cNvPr>
                      <p:cNvPicPr/>
                      <p:nvPr/>
                    </p:nvPicPr>
                    <p:blipFill>
                      <a:blip r:embed="rId4"/>
                      <a:stretch>
                        <a:fillRect/>
                      </a:stretch>
                    </p:blipFill>
                    <p:spPr>
                      <a:xfrm>
                        <a:off x="386638" y="1676054"/>
                        <a:ext cx="3630191" cy="390306"/>
                      </a:xfrm>
                      <a:prstGeom prst="rect">
                        <a:avLst/>
                      </a:prstGeom>
                      <a:solidFill>
                        <a:srgbClr val="CCFFCC"/>
                      </a:solidFill>
                    </p:spPr>
                  </p:pic>
                </p:oleObj>
              </mc:Fallback>
            </mc:AlternateContent>
          </a:graphicData>
        </a:graphic>
      </p:graphicFrame>
      <p:sp>
        <p:nvSpPr>
          <p:cNvPr id="40" name="TextBox 39">
            <a:extLst>
              <a:ext uri="{FF2B5EF4-FFF2-40B4-BE49-F238E27FC236}">
                <a16:creationId xmlns:a16="http://schemas.microsoft.com/office/drawing/2014/main" id="{6A404C75-C085-40EB-A02F-252B11B18CED}"/>
              </a:ext>
            </a:extLst>
          </p:cNvPr>
          <p:cNvSpPr txBox="1"/>
          <p:nvPr/>
        </p:nvSpPr>
        <p:spPr>
          <a:xfrm>
            <a:off x="260128" y="2313225"/>
            <a:ext cx="11457739" cy="646331"/>
          </a:xfrm>
          <a:prstGeom prst="rect">
            <a:avLst/>
          </a:prstGeom>
          <a:noFill/>
        </p:spPr>
        <p:txBody>
          <a:bodyPr wrap="square" rtlCol="0">
            <a:spAutoFit/>
          </a:bodyPr>
          <a:lstStyle/>
          <a:p>
            <a:r>
              <a:rPr lang="en-US"/>
              <a:t>Then we do manipulations analogous to those done for the single particle or harmonic chain, etc.  We insert resolutions of identity, and use the overlap result that:</a:t>
            </a:r>
          </a:p>
        </p:txBody>
      </p:sp>
      <p:graphicFrame>
        <p:nvGraphicFramePr>
          <p:cNvPr id="6" name="Object 5">
            <a:extLst>
              <a:ext uri="{FF2B5EF4-FFF2-40B4-BE49-F238E27FC236}">
                <a16:creationId xmlns:a16="http://schemas.microsoft.com/office/drawing/2014/main" id="{E2F68CE4-FFA6-455E-9331-203C29CB952C}"/>
              </a:ext>
            </a:extLst>
          </p:cNvPr>
          <p:cNvGraphicFramePr>
            <a:graphicFrameLocks noChangeAspect="1"/>
          </p:cNvGraphicFramePr>
          <p:nvPr>
            <p:extLst>
              <p:ext uri="{D42A27DB-BD31-4B8C-83A1-F6EECF244321}">
                <p14:modId xmlns:p14="http://schemas.microsoft.com/office/powerpoint/2010/main" val="3968698928"/>
              </p:ext>
            </p:extLst>
          </p:nvPr>
        </p:nvGraphicFramePr>
        <p:xfrm>
          <a:off x="4360816" y="1603072"/>
          <a:ext cx="4305746" cy="566222"/>
        </p:xfrm>
        <a:graphic>
          <a:graphicData uri="http://schemas.openxmlformats.org/presentationml/2006/ole">
            <mc:AlternateContent xmlns:mc="http://schemas.openxmlformats.org/markup-compatibility/2006">
              <mc:Choice xmlns:v="urn:schemas-microsoft-com:vml" Requires="v">
                <p:oleObj name="Equation" r:id="rId5" imgW="3276360" imgH="431640" progId="Equation.DSMT4">
                  <p:embed/>
                </p:oleObj>
              </mc:Choice>
              <mc:Fallback>
                <p:oleObj name="Equation" r:id="rId5" imgW="3276360" imgH="431640" progId="Equation.DSMT4">
                  <p:embed/>
                  <p:pic>
                    <p:nvPicPr>
                      <p:cNvPr id="6" name="Object 5">
                        <a:extLst>
                          <a:ext uri="{FF2B5EF4-FFF2-40B4-BE49-F238E27FC236}">
                            <a16:creationId xmlns:a16="http://schemas.microsoft.com/office/drawing/2014/main" id="{E2F68CE4-FFA6-455E-9331-203C29CB952C}"/>
                          </a:ext>
                        </a:extLst>
                      </p:cNvPr>
                      <p:cNvPicPr>
                        <a:picLocks noChangeAspect="1" noChangeArrowheads="1"/>
                      </p:cNvPicPr>
                      <p:nvPr/>
                    </p:nvPicPr>
                    <p:blipFill>
                      <a:blip r:embed="rId6"/>
                      <a:srcRect/>
                      <a:stretch>
                        <a:fillRect/>
                      </a:stretch>
                    </p:blipFill>
                    <p:spPr bwMode="auto">
                      <a:xfrm>
                        <a:off x="4360816" y="1603072"/>
                        <a:ext cx="4305746" cy="56622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BF9AE5D-3691-4147-BCE3-A966669397A5}"/>
              </a:ext>
            </a:extLst>
          </p:cNvPr>
          <p:cNvSpPr txBox="1"/>
          <p:nvPr/>
        </p:nvSpPr>
        <p:spPr>
          <a:xfrm>
            <a:off x="356919" y="5512454"/>
            <a:ext cx="7319820" cy="369332"/>
          </a:xfrm>
          <a:prstGeom prst="rect">
            <a:avLst/>
          </a:prstGeom>
          <a:noFill/>
        </p:spPr>
        <p:txBody>
          <a:bodyPr wrap="square" rtlCol="0">
            <a:spAutoFit/>
          </a:bodyPr>
          <a:lstStyle/>
          <a:p>
            <a:r>
              <a:rPr lang="en-US"/>
              <a:t>which may be reduced to the following, upon completion of the P integral,</a:t>
            </a:r>
          </a:p>
        </p:txBody>
      </p:sp>
      <p:graphicFrame>
        <p:nvGraphicFramePr>
          <p:cNvPr id="18" name="Object 17">
            <a:extLst>
              <a:ext uri="{FF2B5EF4-FFF2-40B4-BE49-F238E27FC236}">
                <a16:creationId xmlns:a16="http://schemas.microsoft.com/office/drawing/2014/main" id="{7FDE2A8F-B1CA-4AF1-B748-E06245C7B807}"/>
              </a:ext>
            </a:extLst>
          </p:cNvPr>
          <p:cNvGraphicFramePr>
            <a:graphicFrameLocks noChangeAspect="1"/>
          </p:cNvGraphicFramePr>
          <p:nvPr>
            <p:extLst>
              <p:ext uri="{D42A27DB-BD31-4B8C-83A1-F6EECF244321}">
                <p14:modId xmlns:p14="http://schemas.microsoft.com/office/powerpoint/2010/main" val="1725791148"/>
              </p:ext>
            </p:extLst>
          </p:nvPr>
        </p:nvGraphicFramePr>
        <p:xfrm>
          <a:off x="441395" y="6026444"/>
          <a:ext cx="9388309" cy="630144"/>
        </p:xfrm>
        <a:graphic>
          <a:graphicData uri="http://schemas.openxmlformats.org/presentationml/2006/ole">
            <mc:AlternateContent xmlns:mc="http://schemas.openxmlformats.org/markup-compatibility/2006">
              <mc:Choice xmlns:v="urn:schemas-microsoft-com:vml" Requires="v">
                <p:oleObj name="Equation" r:id="rId7" imgW="7391160" imgH="495000" progId="Equation.DSMT4">
                  <p:embed/>
                </p:oleObj>
              </mc:Choice>
              <mc:Fallback>
                <p:oleObj name="Equation" r:id="rId7" imgW="7391160" imgH="495000" progId="Equation.DSMT4">
                  <p:embed/>
                  <p:pic>
                    <p:nvPicPr>
                      <p:cNvPr id="18" name="Object 17">
                        <a:extLst>
                          <a:ext uri="{FF2B5EF4-FFF2-40B4-BE49-F238E27FC236}">
                            <a16:creationId xmlns:a16="http://schemas.microsoft.com/office/drawing/2014/main" id="{7FDE2A8F-B1CA-4AF1-B748-E06245C7B807}"/>
                          </a:ext>
                        </a:extLst>
                      </p:cNvPr>
                      <p:cNvPicPr>
                        <a:picLocks noChangeAspect="1" noChangeArrowheads="1"/>
                      </p:cNvPicPr>
                      <p:nvPr/>
                    </p:nvPicPr>
                    <p:blipFill>
                      <a:blip r:embed="rId8"/>
                      <a:srcRect/>
                      <a:stretch>
                        <a:fillRect/>
                      </a:stretch>
                    </p:blipFill>
                    <p:spPr bwMode="auto">
                      <a:xfrm>
                        <a:off x="441395" y="6026444"/>
                        <a:ext cx="9388309" cy="630144"/>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74A81566-3B4E-4F2E-8BC6-D82627C1A28F}"/>
              </a:ext>
            </a:extLst>
          </p:cNvPr>
          <p:cNvGraphicFramePr>
            <a:graphicFrameLocks noChangeAspect="1"/>
          </p:cNvGraphicFramePr>
          <p:nvPr>
            <p:extLst>
              <p:ext uri="{D42A27DB-BD31-4B8C-83A1-F6EECF244321}">
                <p14:modId xmlns:p14="http://schemas.microsoft.com/office/powerpoint/2010/main" val="2050613611"/>
              </p:ext>
            </p:extLst>
          </p:nvPr>
        </p:nvGraphicFramePr>
        <p:xfrm>
          <a:off x="8915336" y="90522"/>
          <a:ext cx="2891216" cy="2168412"/>
        </p:xfrm>
        <a:graphic>
          <a:graphicData uri="http://schemas.openxmlformats.org/presentationml/2006/ole">
            <mc:AlternateContent xmlns:mc="http://schemas.openxmlformats.org/markup-compatibility/2006">
              <mc:Choice xmlns:v="urn:schemas-microsoft-com:vml" Requires="v">
                <p:oleObj name="Bitmap Image" r:id="rId9" imgW="2314286" imgH="2029108" progId="Paint.Picture">
                  <p:embed/>
                </p:oleObj>
              </mc:Choice>
              <mc:Fallback>
                <p:oleObj name="Bitmap Image" r:id="rId9" imgW="2314286" imgH="2029108" progId="Paint.Picture">
                  <p:embed/>
                  <p:pic>
                    <p:nvPicPr>
                      <p:cNvPr id="22" name="Object 21">
                        <a:extLst>
                          <a:ext uri="{FF2B5EF4-FFF2-40B4-BE49-F238E27FC236}">
                            <a16:creationId xmlns:a16="http://schemas.microsoft.com/office/drawing/2014/main" id="{74A81566-3B4E-4F2E-8BC6-D82627C1A28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t="5634" r="1234" b="9859"/>
                      <a:stretch>
                        <a:fillRect/>
                      </a:stretch>
                    </p:blipFill>
                    <p:spPr bwMode="auto">
                      <a:xfrm>
                        <a:off x="8915336" y="90522"/>
                        <a:ext cx="2891216" cy="2168412"/>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936929FF-1A2E-00D5-48EA-4128C0E704CD}"/>
              </a:ext>
            </a:extLst>
          </p:cNvPr>
          <p:cNvGraphicFramePr>
            <a:graphicFrameLocks noChangeAspect="1"/>
          </p:cNvGraphicFramePr>
          <p:nvPr>
            <p:extLst>
              <p:ext uri="{D42A27DB-BD31-4B8C-83A1-F6EECF244321}">
                <p14:modId xmlns:p14="http://schemas.microsoft.com/office/powerpoint/2010/main" val="418409012"/>
              </p:ext>
            </p:extLst>
          </p:nvPr>
        </p:nvGraphicFramePr>
        <p:xfrm>
          <a:off x="367002" y="3112106"/>
          <a:ext cx="6146687" cy="604592"/>
        </p:xfrm>
        <a:graphic>
          <a:graphicData uri="http://schemas.openxmlformats.org/presentationml/2006/ole">
            <mc:AlternateContent xmlns:mc="http://schemas.openxmlformats.org/markup-compatibility/2006">
              <mc:Choice xmlns:v="urn:schemas-microsoft-com:vml" Requires="v">
                <p:oleObj name="Equation" r:id="rId11" imgW="4647960" imgH="457200" progId="Equation.DSMT4">
                  <p:embed/>
                </p:oleObj>
              </mc:Choice>
              <mc:Fallback>
                <p:oleObj name="Equation" r:id="rId11" imgW="4647960" imgH="457200" progId="Equation.DSMT4">
                  <p:embed/>
                  <p:pic>
                    <p:nvPicPr>
                      <p:cNvPr id="0" name=""/>
                      <p:cNvPicPr/>
                      <p:nvPr/>
                    </p:nvPicPr>
                    <p:blipFill>
                      <a:blip r:embed="rId12"/>
                      <a:stretch>
                        <a:fillRect/>
                      </a:stretch>
                    </p:blipFill>
                    <p:spPr>
                      <a:xfrm>
                        <a:off x="367002" y="3112106"/>
                        <a:ext cx="6146687" cy="604592"/>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6E945625-C154-F4B8-AFB0-F8A04AF583C5}"/>
              </a:ext>
            </a:extLst>
          </p:cNvPr>
          <p:cNvGraphicFramePr>
            <a:graphicFrameLocks noChangeAspect="1"/>
          </p:cNvGraphicFramePr>
          <p:nvPr>
            <p:extLst>
              <p:ext uri="{D42A27DB-BD31-4B8C-83A1-F6EECF244321}">
                <p14:modId xmlns:p14="http://schemas.microsoft.com/office/powerpoint/2010/main" val="3521474188"/>
              </p:ext>
            </p:extLst>
          </p:nvPr>
        </p:nvGraphicFramePr>
        <p:xfrm>
          <a:off x="7448984" y="3143722"/>
          <a:ext cx="2380720" cy="450894"/>
        </p:xfrm>
        <a:graphic>
          <a:graphicData uri="http://schemas.openxmlformats.org/presentationml/2006/ole">
            <mc:AlternateContent xmlns:mc="http://schemas.openxmlformats.org/markup-compatibility/2006">
              <mc:Choice xmlns:v="urn:schemas-microsoft-com:vml" Requires="v">
                <p:oleObj name="Equation" r:id="rId13" imgW="1676160" imgH="317160" progId="Equation.DSMT4">
                  <p:embed/>
                </p:oleObj>
              </mc:Choice>
              <mc:Fallback>
                <p:oleObj name="Equation" r:id="rId13" imgW="1676160" imgH="317160" progId="Equation.DSMT4">
                  <p:embed/>
                  <p:pic>
                    <p:nvPicPr>
                      <p:cNvPr id="0" name=""/>
                      <p:cNvPicPr/>
                      <p:nvPr/>
                    </p:nvPicPr>
                    <p:blipFill>
                      <a:blip r:embed="rId14"/>
                      <a:stretch>
                        <a:fillRect/>
                      </a:stretch>
                    </p:blipFill>
                    <p:spPr>
                      <a:xfrm>
                        <a:off x="7448984" y="3143722"/>
                        <a:ext cx="2380720" cy="450894"/>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E6AED82B-C459-3003-7DC9-4A174422786E}"/>
              </a:ext>
            </a:extLst>
          </p:cNvPr>
          <p:cNvSpPr txBox="1"/>
          <p:nvPr/>
        </p:nvSpPr>
        <p:spPr>
          <a:xfrm>
            <a:off x="325559" y="3869248"/>
            <a:ext cx="11457739" cy="646331"/>
          </a:xfrm>
          <a:prstGeom prst="rect">
            <a:avLst/>
          </a:prstGeom>
          <a:noFill/>
        </p:spPr>
        <p:txBody>
          <a:bodyPr wrap="square" rtlCol="0">
            <a:spAutoFit/>
          </a:bodyPr>
          <a:lstStyle/>
          <a:p>
            <a:r>
              <a:rPr lang="en-US"/>
              <a:t>We can separate out the </a:t>
            </a:r>
            <a:r>
              <a:rPr lang="el-GR"/>
              <a:t>π</a:t>
            </a:r>
            <a:r>
              <a:rPr lang="en-US"/>
              <a:t> part of H from the </a:t>
            </a:r>
            <a:r>
              <a:rPr lang="el-GR"/>
              <a:t>φ</a:t>
            </a:r>
            <a:r>
              <a:rPr lang="en-US"/>
              <a:t> part of H at the cost of O(dt)</a:t>
            </a:r>
            <a:r>
              <a:rPr lang="en-US" baseline="30000"/>
              <a:t>2</a:t>
            </a:r>
            <a:r>
              <a:rPr lang="en-US"/>
              <a:t>, which can be ignored.  So then doing all the calculations we get:</a:t>
            </a:r>
          </a:p>
        </p:txBody>
      </p:sp>
      <p:graphicFrame>
        <p:nvGraphicFramePr>
          <p:cNvPr id="11" name="Object 10">
            <a:extLst>
              <a:ext uri="{FF2B5EF4-FFF2-40B4-BE49-F238E27FC236}">
                <a16:creationId xmlns:a16="http://schemas.microsoft.com/office/drawing/2014/main" id="{C9985142-D0B2-D00C-00E0-F672CC839B9B}"/>
              </a:ext>
            </a:extLst>
          </p:cNvPr>
          <p:cNvGraphicFramePr>
            <a:graphicFrameLocks noChangeAspect="1"/>
          </p:cNvGraphicFramePr>
          <p:nvPr>
            <p:extLst>
              <p:ext uri="{D42A27DB-BD31-4B8C-83A1-F6EECF244321}">
                <p14:modId xmlns:p14="http://schemas.microsoft.com/office/powerpoint/2010/main" val="513339202"/>
              </p:ext>
            </p:extLst>
          </p:nvPr>
        </p:nvGraphicFramePr>
        <p:xfrm>
          <a:off x="412342" y="4661309"/>
          <a:ext cx="11153309" cy="683332"/>
        </p:xfrm>
        <a:graphic>
          <a:graphicData uri="http://schemas.openxmlformats.org/presentationml/2006/ole">
            <mc:AlternateContent xmlns:mc="http://schemas.openxmlformats.org/markup-compatibility/2006">
              <mc:Choice xmlns:v="urn:schemas-microsoft-com:vml" Requires="v">
                <p:oleObj name="Equation" r:id="rId15" imgW="10622901" imgH="650328" progId="Equation.DSMT4">
                  <p:embed/>
                </p:oleObj>
              </mc:Choice>
              <mc:Fallback>
                <p:oleObj name="Equation" r:id="rId15" imgW="10622901" imgH="650328" progId="Equation.DSMT4">
                  <p:embed/>
                  <p:pic>
                    <p:nvPicPr>
                      <p:cNvPr id="0" name=""/>
                      <p:cNvPicPr/>
                      <p:nvPr/>
                    </p:nvPicPr>
                    <p:blipFill>
                      <a:blip r:embed="rId16"/>
                      <a:stretch>
                        <a:fillRect/>
                      </a:stretch>
                    </p:blipFill>
                    <p:spPr>
                      <a:xfrm>
                        <a:off x="412342" y="4661309"/>
                        <a:ext cx="11153309" cy="683332"/>
                      </a:xfrm>
                      <a:prstGeom prst="rect">
                        <a:avLst/>
                      </a:prstGeom>
                    </p:spPr>
                  </p:pic>
                </p:oleObj>
              </mc:Fallback>
            </mc:AlternateContent>
          </a:graphicData>
        </a:graphic>
      </p:graphicFrame>
    </p:spTree>
    <p:extLst>
      <p:ext uri="{BB962C8B-B14F-4D97-AF65-F5344CB8AC3E}">
        <p14:creationId xmlns:p14="http://schemas.microsoft.com/office/powerpoint/2010/main" val="755261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764657" y="107245"/>
            <a:ext cx="3002412" cy="580963"/>
          </a:xfrm>
          <a:prstGeom prst="rect">
            <a:avLst/>
          </a:prstGeom>
          <a:noFill/>
        </p:spPr>
        <p:txBody>
          <a:bodyPr wrap="square" rtlCol="0">
            <a:spAutoFit/>
          </a:bodyPr>
          <a:lstStyle/>
          <a:p>
            <a:r>
              <a:rPr lang="en-US" sz="3200" b="1" u="sng"/>
              <a:t>Wick’s Theorem</a:t>
            </a:r>
          </a:p>
        </p:txBody>
      </p:sp>
      <p:sp>
        <p:nvSpPr>
          <p:cNvPr id="14" name="Rectangle 13">
            <a:extLst>
              <a:ext uri="{FF2B5EF4-FFF2-40B4-BE49-F238E27FC236}">
                <a16:creationId xmlns:a16="http://schemas.microsoft.com/office/drawing/2014/main" id="{7F171072-7E8C-4DB8-BB27-54554D5FD844}"/>
              </a:ext>
            </a:extLst>
          </p:cNvPr>
          <p:cNvSpPr/>
          <p:nvPr/>
        </p:nvSpPr>
        <p:spPr>
          <a:xfrm>
            <a:off x="262533" y="916133"/>
            <a:ext cx="9850296" cy="307777"/>
          </a:xfrm>
          <a:prstGeom prst="rect">
            <a:avLst/>
          </a:prstGeom>
        </p:spPr>
        <p:txBody>
          <a:bodyPr wrap="square">
            <a:spAutoFit/>
          </a:bodyPr>
          <a:lstStyle/>
          <a:p>
            <a:r>
              <a:rPr lang="en-US" sz="1400"/>
              <a:t>We can introduce GF’s for a single body.  Interactions typically are of the HO form.  So consider for example a vector HO model.  </a:t>
            </a:r>
          </a:p>
        </p:txBody>
      </p:sp>
      <p:graphicFrame>
        <p:nvGraphicFramePr>
          <p:cNvPr id="3" name="Object 2">
            <a:extLst>
              <a:ext uri="{FF2B5EF4-FFF2-40B4-BE49-F238E27FC236}">
                <a16:creationId xmlns:a16="http://schemas.microsoft.com/office/drawing/2014/main" id="{EF0A1253-0610-4C8F-922A-6C51660C17D8}"/>
              </a:ext>
            </a:extLst>
          </p:cNvPr>
          <p:cNvGraphicFramePr>
            <a:graphicFrameLocks noChangeAspect="1"/>
          </p:cNvGraphicFramePr>
          <p:nvPr>
            <p:extLst>
              <p:ext uri="{D42A27DB-BD31-4B8C-83A1-F6EECF244321}">
                <p14:modId xmlns:p14="http://schemas.microsoft.com/office/powerpoint/2010/main" val="1062107464"/>
              </p:ext>
            </p:extLst>
          </p:nvPr>
        </p:nvGraphicFramePr>
        <p:xfrm>
          <a:off x="342882" y="1335714"/>
          <a:ext cx="6821487" cy="601662"/>
        </p:xfrm>
        <a:graphic>
          <a:graphicData uri="http://schemas.openxmlformats.org/presentationml/2006/ole">
            <mc:AlternateContent xmlns:mc="http://schemas.openxmlformats.org/markup-compatibility/2006">
              <mc:Choice xmlns:v="urn:schemas-microsoft-com:vml" Requires="v">
                <p:oleObj name="Equation" r:id="rId3" imgW="5448240" imgH="482400" progId="Equation.DSMT4">
                  <p:embed/>
                </p:oleObj>
              </mc:Choice>
              <mc:Fallback>
                <p:oleObj name="Equation" r:id="rId3" imgW="5448240" imgH="482400" progId="Equation.DSMT4">
                  <p:embed/>
                  <p:pic>
                    <p:nvPicPr>
                      <p:cNvPr id="3" name="Object 2">
                        <a:extLst>
                          <a:ext uri="{FF2B5EF4-FFF2-40B4-BE49-F238E27FC236}">
                            <a16:creationId xmlns:a16="http://schemas.microsoft.com/office/drawing/2014/main" id="{EF0A1253-0610-4C8F-922A-6C51660C17D8}"/>
                          </a:ext>
                        </a:extLst>
                      </p:cNvPr>
                      <p:cNvPicPr>
                        <a:picLocks noChangeAspect="1" noChangeArrowheads="1"/>
                      </p:cNvPicPr>
                      <p:nvPr/>
                    </p:nvPicPr>
                    <p:blipFill>
                      <a:blip r:embed="rId4"/>
                      <a:srcRect/>
                      <a:stretch>
                        <a:fillRect/>
                      </a:stretch>
                    </p:blipFill>
                    <p:spPr bwMode="auto">
                      <a:xfrm>
                        <a:off x="342882" y="1335714"/>
                        <a:ext cx="6821487" cy="601662"/>
                      </a:xfrm>
                      <a:prstGeom prst="rect">
                        <a:avLst/>
                      </a:prstGeom>
                      <a:noFill/>
                    </p:spPr>
                  </p:pic>
                </p:oleObj>
              </mc:Fallback>
            </mc:AlternateContent>
          </a:graphicData>
        </a:graphic>
      </p:graphicFrame>
      <p:sp>
        <p:nvSpPr>
          <p:cNvPr id="5" name="Rectangle 4">
            <a:extLst>
              <a:ext uri="{FF2B5EF4-FFF2-40B4-BE49-F238E27FC236}">
                <a16:creationId xmlns:a16="http://schemas.microsoft.com/office/drawing/2014/main" id="{234921E6-C154-46CB-9D34-F31BEACB4AFC}"/>
              </a:ext>
            </a:extLst>
          </p:cNvPr>
          <p:cNvSpPr/>
          <p:nvPr/>
        </p:nvSpPr>
        <p:spPr>
          <a:xfrm>
            <a:off x="262532" y="2068457"/>
            <a:ext cx="11219314" cy="738664"/>
          </a:xfrm>
          <a:prstGeom prst="rect">
            <a:avLst/>
          </a:prstGeom>
        </p:spPr>
        <p:txBody>
          <a:bodyPr wrap="square">
            <a:spAutoFit/>
          </a:bodyPr>
          <a:lstStyle/>
          <a:p>
            <a:r>
              <a:rPr lang="en-US" sz="1400"/>
              <a:t>Instead of using RSPT to work out the new system energies, one could use a GF approach.  We will be working in the excitation space of the free HO.  The zero excitation state will be designated |0&gt;, obviously.  To make the calculations tractable, we’ll need Wick’s theorem.  The main result is an operator identity.  Let A</a:t>
            </a:r>
            <a:r>
              <a:rPr lang="en-US" sz="1400" baseline="-25000"/>
              <a:t>k</a:t>
            </a:r>
            <a:r>
              <a:rPr lang="en-US" sz="1400"/>
              <a:t> = </a:t>
            </a:r>
            <a:r>
              <a:rPr lang="el-GR" sz="1400"/>
              <a:t>α</a:t>
            </a:r>
            <a:r>
              <a:rPr lang="en-US" sz="1400"/>
              <a:t>a</a:t>
            </a:r>
            <a:r>
              <a:rPr lang="en-US" sz="1400" baseline="-25000"/>
              <a:t>k</a:t>
            </a:r>
            <a:r>
              <a:rPr lang="en-US" sz="1400"/>
              <a:t> + </a:t>
            </a:r>
            <a:r>
              <a:rPr lang="el-GR" sz="1400"/>
              <a:t>β</a:t>
            </a:r>
            <a:r>
              <a:rPr lang="en-US" sz="1400"/>
              <a:t>a</a:t>
            </a:r>
            <a:r>
              <a:rPr lang="en-US" sz="1400" baseline="-25000"/>
              <a:t>k</a:t>
            </a:r>
            <a:r>
              <a:rPr lang="en-US" sz="1400" baseline="30000"/>
              <a:t>†</a:t>
            </a:r>
            <a:r>
              <a:rPr lang="en-US" sz="1400"/>
              <a:t>, then we have (not sure if A</a:t>
            </a:r>
            <a:r>
              <a:rPr lang="en-US" sz="1400" baseline="-25000"/>
              <a:t>k</a:t>
            </a:r>
            <a:r>
              <a:rPr lang="en-US" sz="1400"/>
              <a:t>(t) time development must be according to H quadratic in a, a</a:t>
            </a:r>
            <a:r>
              <a:rPr lang="en-US" sz="1400" baseline="30000"/>
              <a:t>†</a:t>
            </a:r>
            <a:r>
              <a:rPr lang="en-US" sz="1400"/>
              <a:t>):</a:t>
            </a:r>
          </a:p>
        </p:txBody>
      </p:sp>
      <p:graphicFrame>
        <p:nvGraphicFramePr>
          <p:cNvPr id="6" name="Object 5">
            <a:extLst>
              <a:ext uri="{FF2B5EF4-FFF2-40B4-BE49-F238E27FC236}">
                <a16:creationId xmlns:a16="http://schemas.microsoft.com/office/drawing/2014/main" id="{C748A129-E202-4043-8471-26D1BD0768E6}"/>
              </a:ext>
            </a:extLst>
          </p:cNvPr>
          <p:cNvGraphicFramePr>
            <a:graphicFrameLocks noChangeAspect="1"/>
          </p:cNvGraphicFramePr>
          <p:nvPr/>
        </p:nvGraphicFramePr>
        <p:xfrm>
          <a:off x="344307" y="2913172"/>
          <a:ext cx="7451725" cy="622300"/>
        </p:xfrm>
        <a:graphic>
          <a:graphicData uri="http://schemas.openxmlformats.org/presentationml/2006/ole">
            <mc:AlternateContent xmlns:mc="http://schemas.openxmlformats.org/markup-compatibility/2006">
              <mc:Choice xmlns:v="urn:schemas-microsoft-com:vml" Requires="v">
                <p:oleObj name="Equation" r:id="rId5" imgW="6083280" imgH="507960" progId="Equation.DSMT4">
                  <p:embed/>
                </p:oleObj>
              </mc:Choice>
              <mc:Fallback>
                <p:oleObj name="Equation" r:id="rId5" imgW="6083280" imgH="507960" progId="Equation.DSMT4">
                  <p:embed/>
                  <p:pic>
                    <p:nvPicPr>
                      <p:cNvPr id="6" name="Object 5">
                        <a:extLst>
                          <a:ext uri="{FF2B5EF4-FFF2-40B4-BE49-F238E27FC236}">
                            <a16:creationId xmlns:a16="http://schemas.microsoft.com/office/drawing/2014/main" id="{C748A129-E202-4043-8471-26D1BD0768E6}"/>
                          </a:ext>
                        </a:extLst>
                      </p:cNvPr>
                      <p:cNvPicPr>
                        <a:picLocks noChangeAspect="1" noChangeArrowheads="1"/>
                      </p:cNvPicPr>
                      <p:nvPr/>
                    </p:nvPicPr>
                    <p:blipFill>
                      <a:blip r:embed="rId6"/>
                      <a:srcRect/>
                      <a:stretch>
                        <a:fillRect/>
                      </a:stretch>
                    </p:blipFill>
                    <p:spPr bwMode="auto">
                      <a:xfrm>
                        <a:off x="344307" y="2913172"/>
                        <a:ext cx="7451725" cy="622300"/>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8B188576-DD78-48F3-BDA0-4380B12713FB}"/>
              </a:ext>
            </a:extLst>
          </p:cNvPr>
          <p:cNvSpPr txBox="1"/>
          <p:nvPr/>
        </p:nvSpPr>
        <p:spPr>
          <a:xfrm>
            <a:off x="262533" y="3686957"/>
            <a:ext cx="5025904" cy="523220"/>
          </a:xfrm>
          <a:prstGeom prst="rect">
            <a:avLst/>
          </a:prstGeom>
          <a:noFill/>
        </p:spPr>
        <p:txBody>
          <a:bodyPr wrap="square" rtlCol="0">
            <a:spAutoFit/>
          </a:bodyPr>
          <a:lstStyle/>
          <a:p>
            <a:r>
              <a:rPr lang="en-US" sz="1400"/>
              <a:t>If we bracket this identity between |0&gt; vacuum then we have the following below:</a:t>
            </a:r>
          </a:p>
        </p:txBody>
      </p:sp>
      <p:graphicFrame>
        <p:nvGraphicFramePr>
          <p:cNvPr id="8" name="Object 7">
            <a:extLst>
              <a:ext uri="{FF2B5EF4-FFF2-40B4-BE49-F238E27FC236}">
                <a16:creationId xmlns:a16="http://schemas.microsoft.com/office/drawing/2014/main" id="{81587F55-F3A5-415A-B4C5-E443B4371124}"/>
              </a:ext>
            </a:extLst>
          </p:cNvPr>
          <p:cNvGraphicFramePr>
            <a:graphicFrameLocks noChangeAspect="1"/>
          </p:cNvGraphicFramePr>
          <p:nvPr/>
        </p:nvGraphicFramePr>
        <p:xfrm>
          <a:off x="304016" y="4384675"/>
          <a:ext cx="4852988" cy="373063"/>
        </p:xfrm>
        <a:graphic>
          <a:graphicData uri="http://schemas.openxmlformats.org/presentationml/2006/ole">
            <mc:AlternateContent xmlns:mc="http://schemas.openxmlformats.org/markup-compatibility/2006">
              <mc:Choice xmlns:v="urn:schemas-microsoft-com:vml" Requires="v">
                <p:oleObj name="Equation" r:id="rId7" imgW="3962160" imgH="304560" progId="Equation.DSMT4">
                  <p:embed/>
                </p:oleObj>
              </mc:Choice>
              <mc:Fallback>
                <p:oleObj name="Equation" r:id="rId7" imgW="3962160" imgH="304560" progId="Equation.DSMT4">
                  <p:embed/>
                  <p:pic>
                    <p:nvPicPr>
                      <p:cNvPr id="8" name="Object 7">
                        <a:extLst>
                          <a:ext uri="{FF2B5EF4-FFF2-40B4-BE49-F238E27FC236}">
                            <a16:creationId xmlns:a16="http://schemas.microsoft.com/office/drawing/2014/main" id="{81587F55-F3A5-415A-B4C5-E443B4371124}"/>
                          </a:ext>
                        </a:extLst>
                      </p:cNvPr>
                      <p:cNvPicPr>
                        <a:picLocks noChangeAspect="1" noChangeArrowheads="1"/>
                      </p:cNvPicPr>
                      <p:nvPr/>
                    </p:nvPicPr>
                    <p:blipFill>
                      <a:blip r:embed="rId8"/>
                      <a:srcRect/>
                      <a:stretch>
                        <a:fillRect/>
                      </a:stretch>
                    </p:blipFill>
                    <p:spPr bwMode="auto">
                      <a:xfrm>
                        <a:off x="304016" y="4384675"/>
                        <a:ext cx="4852988" cy="373063"/>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3A8279C8-BC7A-4351-9E09-DE71593EC5A3}"/>
              </a:ext>
            </a:extLst>
          </p:cNvPr>
          <p:cNvGraphicFramePr>
            <a:graphicFrameLocks noChangeAspect="1"/>
          </p:cNvGraphicFramePr>
          <p:nvPr/>
        </p:nvGraphicFramePr>
        <p:xfrm>
          <a:off x="8128000" y="3024188"/>
          <a:ext cx="3441700" cy="427037"/>
        </p:xfrm>
        <a:graphic>
          <a:graphicData uri="http://schemas.openxmlformats.org/presentationml/2006/ole">
            <mc:AlternateContent xmlns:mc="http://schemas.openxmlformats.org/markup-compatibility/2006">
              <mc:Choice xmlns:v="urn:schemas-microsoft-com:vml" Requires="v">
                <p:oleObj name="Equation" r:id="rId9" imgW="2793960" imgH="342720" progId="Equation.DSMT4">
                  <p:embed/>
                </p:oleObj>
              </mc:Choice>
              <mc:Fallback>
                <p:oleObj name="Equation" r:id="rId9" imgW="2793960" imgH="342720" progId="Equation.DSMT4">
                  <p:embed/>
                  <p:pic>
                    <p:nvPicPr>
                      <p:cNvPr id="9" name="Object 8">
                        <a:extLst>
                          <a:ext uri="{FF2B5EF4-FFF2-40B4-BE49-F238E27FC236}">
                            <a16:creationId xmlns:a16="http://schemas.microsoft.com/office/drawing/2014/main" id="{3A8279C8-BC7A-4351-9E09-DE71593EC5A3}"/>
                          </a:ext>
                        </a:extLst>
                      </p:cNvPr>
                      <p:cNvPicPr>
                        <a:picLocks noChangeAspect="1" noChangeArrowheads="1"/>
                      </p:cNvPicPr>
                      <p:nvPr/>
                    </p:nvPicPr>
                    <p:blipFill>
                      <a:blip r:embed="rId10"/>
                      <a:srcRect/>
                      <a:stretch>
                        <a:fillRect/>
                      </a:stretch>
                    </p:blipFill>
                    <p:spPr bwMode="auto">
                      <a:xfrm>
                        <a:off x="8128000" y="3024188"/>
                        <a:ext cx="3441700" cy="427037"/>
                      </a:xfrm>
                      <a:prstGeom prst="rect">
                        <a:avLst/>
                      </a:prstGeom>
                      <a:solidFill>
                        <a:srgbClr val="CCFFCC"/>
                      </a:solidFill>
                    </p:spPr>
                  </p:pic>
                </p:oleObj>
              </mc:Fallback>
            </mc:AlternateContent>
          </a:graphicData>
        </a:graphic>
      </p:graphicFrame>
      <p:sp>
        <p:nvSpPr>
          <p:cNvPr id="10" name="Freeform: Shape 9">
            <a:extLst>
              <a:ext uri="{FF2B5EF4-FFF2-40B4-BE49-F238E27FC236}">
                <a16:creationId xmlns:a16="http://schemas.microsoft.com/office/drawing/2014/main" id="{E593AD71-9DEF-4C21-8032-257FE5F47599}"/>
              </a:ext>
            </a:extLst>
          </p:cNvPr>
          <p:cNvSpPr/>
          <p:nvPr/>
        </p:nvSpPr>
        <p:spPr>
          <a:xfrm>
            <a:off x="8399482" y="3677530"/>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6F0C9F3-77AB-427E-B58C-E65865D21D20}"/>
              </a:ext>
            </a:extLst>
          </p:cNvPr>
          <p:cNvSpPr txBox="1"/>
          <p:nvPr/>
        </p:nvSpPr>
        <p:spPr>
          <a:xfrm>
            <a:off x="9087739" y="3558475"/>
            <a:ext cx="3038272" cy="954107"/>
          </a:xfrm>
          <a:prstGeom prst="rect">
            <a:avLst/>
          </a:prstGeom>
          <a:noFill/>
        </p:spPr>
        <p:txBody>
          <a:bodyPr wrap="square" rtlCol="0">
            <a:spAutoFit/>
          </a:bodyPr>
          <a:lstStyle/>
          <a:p>
            <a:r>
              <a:rPr lang="en-US" sz="1400"/>
              <a:t>Contraction defined.  Note there is a (–</a:t>
            </a:r>
            <a:r>
              <a:rPr lang="el-GR" sz="1400"/>
              <a:t>ε</a:t>
            </a:r>
            <a:r>
              <a:rPr lang="en-US" sz="1400"/>
              <a:t>) (</a:t>
            </a:r>
            <a:r>
              <a:rPr lang="el-GR" sz="1400"/>
              <a:t>ε</a:t>
            </a:r>
            <a:r>
              <a:rPr lang="en-US" sz="1400"/>
              <a:t> = +/- for fermions/bosons) cost for transposing fermion/boson operators (so bosons have no cost at all)  </a:t>
            </a:r>
          </a:p>
        </p:txBody>
      </p:sp>
      <p:graphicFrame>
        <p:nvGraphicFramePr>
          <p:cNvPr id="13" name="Object 12">
            <a:extLst>
              <a:ext uri="{FF2B5EF4-FFF2-40B4-BE49-F238E27FC236}">
                <a16:creationId xmlns:a16="http://schemas.microsoft.com/office/drawing/2014/main" id="{97AA749A-57E8-4E41-A5FE-4287F9408C3B}"/>
              </a:ext>
            </a:extLst>
          </p:cNvPr>
          <p:cNvGraphicFramePr>
            <a:graphicFrameLocks noChangeAspect="1"/>
          </p:cNvGraphicFramePr>
          <p:nvPr/>
        </p:nvGraphicFramePr>
        <p:xfrm>
          <a:off x="6265863" y="4359275"/>
          <a:ext cx="2581275" cy="425450"/>
        </p:xfrm>
        <a:graphic>
          <a:graphicData uri="http://schemas.openxmlformats.org/presentationml/2006/ole">
            <mc:AlternateContent xmlns:mc="http://schemas.openxmlformats.org/markup-compatibility/2006">
              <mc:Choice xmlns:v="urn:schemas-microsoft-com:vml" Requires="v">
                <p:oleObj name="Equation" r:id="rId11" imgW="2095200" imgH="342720" progId="Equation.DSMT4">
                  <p:embed/>
                </p:oleObj>
              </mc:Choice>
              <mc:Fallback>
                <p:oleObj name="Equation" r:id="rId11" imgW="2095200" imgH="342720" progId="Equation.DSMT4">
                  <p:embed/>
                  <p:pic>
                    <p:nvPicPr>
                      <p:cNvPr id="13" name="Object 12">
                        <a:extLst>
                          <a:ext uri="{FF2B5EF4-FFF2-40B4-BE49-F238E27FC236}">
                            <a16:creationId xmlns:a16="http://schemas.microsoft.com/office/drawing/2014/main" id="{97AA749A-57E8-4E41-A5FE-4287F9408C3B}"/>
                          </a:ext>
                        </a:extLst>
                      </p:cNvPr>
                      <p:cNvPicPr>
                        <a:picLocks noChangeAspect="1" noChangeArrowheads="1"/>
                      </p:cNvPicPr>
                      <p:nvPr/>
                    </p:nvPicPr>
                    <p:blipFill>
                      <a:blip r:embed="rId12"/>
                      <a:srcRect/>
                      <a:stretch>
                        <a:fillRect/>
                      </a:stretch>
                    </p:blipFill>
                    <p:spPr bwMode="auto">
                      <a:xfrm>
                        <a:off x="6265863" y="4359275"/>
                        <a:ext cx="2581275" cy="425450"/>
                      </a:xfrm>
                      <a:prstGeom prst="rect">
                        <a:avLst/>
                      </a:prstGeom>
                      <a:solidFill>
                        <a:srgbClr val="CCFFCC"/>
                      </a:solidFill>
                    </p:spPr>
                  </p:pic>
                </p:oleObj>
              </mc:Fallback>
            </mc:AlternateContent>
          </a:graphicData>
        </a:graphic>
      </p:graphicFrame>
      <p:sp>
        <p:nvSpPr>
          <p:cNvPr id="15" name="Freeform: Shape 14">
            <a:extLst>
              <a:ext uri="{FF2B5EF4-FFF2-40B4-BE49-F238E27FC236}">
                <a16:creationId xmlns:a16="http://schemas.microsoft.com/office/drawing/2014/main" id="{D3957375-27AE-40E1-9260-FC0F4F8B7C0E}"/>
              </a:ext>
            </a:extLst>
          </p:cNvPr>
          <p:cNvSpPr/>
          <p:nvPr/>
        </p:nvSpPr>
        <p:spPr>
          <a:xfrm>
            <a:off x="7976848" y="4902606"/>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A596EE7-341C-4001-8C93-6E09396CBA25}"/>
              </a:ext>
            </a:extLst>
          </p:cNvPr>
          <p:cNvSpPr txBox="1"/>
          <p:nvPr/>
        </p:nvSpPr>
        <p:spPr>
          <a:xfrm>
            <a:off x="8721447" y="4849817"/>
            <a:ext cx="3303025" cy="738664"/>
          </a:xfrm>
          <a:prstGeom prst="rect">
            <a:avLst/>
          </a:prstGeom>
          <a:noFill/>
        </p:spPr>
        <p:txBody>
          <a:bodyPr wrap="square" rtlCol="0">
            <a:spAutoFit/>
          </a:bodyPr>
          <a:lstStyle/>
          <a:p>
            <a:r>
              <a:rPr lang="en-US" sz="1400"/>
              <a:t>And we’ll observe that we may profitably write a contraction as the vacuum expectation of the time-ordered product</a:t>
            </a:r>
          </a:p>
        </p:txBody>
      </p:sp>
      <p:sp>
        <p:nvSpPr>
          <p:cNvPr id="17" name="TextBox 16">
            <a:extLst>
              <a:ext uri="{FF2B5EF4-FFF2-40B4-BE49-F238E27FC236}">
                <a16:creationId xmlns:a16="http://schemas.microsoft.com/office/drawing/2014/main" id="{07EDEED0-B092-42AB-BADC-9A542A0ED88D}"/>
              </a:ext>
            </a:extLst>
          </p:cNvPr>
          <p:cNvSpPr txBox="1"/>
          <p:nvPr/>
        </p:nvSpPr>
        <p:spPr>
          <a:xfrm>
            <a:off x="262532" y="4985663"/>
            <a:ext cx="6939545" cy="738664"/>
          </a:xfrm>
          <a:prstGeom prst="rect">
            <a:avLst/>
          </a:prstGeom>
          <a:noFill/>
        </p:spPr>
        <p:txBody>
          <a:bodyPr wrap="square" rtlCol="0">
            <a:spAutoFit/>
          </a:bodyPr>
          <a:lstStyle/>
          <a:p>
            <a:r>
              <a:rPr lang="en-US" sz="1400"/>
              <a:t>We cannot generalize to using arbitrary states precisely, as bracketing between |</a:t>
            </a:r>
            <a:r>
              <a:rPr lang="el-GR" sz="1400"/>
              <a:t>Ω</a:t>
            </a:r>
            <a:r>
              <a:rPr lang="en-US" sz="1400" baseline="-25000"/>
              <a:t>0</a:t>
            </a:r>
            <a:r>
              <a:rPr lang="en-US" sz="1400"/>
              <a:t>&gt; doesn’t eliminate non-contracted terms.  But in the TD limit, for homogeneous states, we can say to first order that:</a:t>
            </a:r>
          </a:p>
        </p:txBody>
      </p:sp>
      <p:graphicFrame>
        <p:nvGraphicFramePr>
          <p:cNvPr id="18" name="Object 17">
            <a:extLst>
              <a:ext uri="{FF2B5EF4-FFF2-40B4-BE49-F238E27FC236}">
                <a16:creationId xmlns:a16="http://schemas.microsoft.com/office/drawing/2014/main" id="{17238718-EB7C-4446-9E9A-7DF046A186F6}"/>
              </a:ext>
            </a:extLst>
          </p:cNvPr>
          <p:cNvGraphicFramePr>
            <a:graphicFrameLocks noChangeAspect="1"/>
          </p:cNvGraphicFramePr>
          <p:nvPr/>
        </p:nvGraphicFramePr>
        <p:xfrm>
          <a:off x="298960" y="5876943"/>
          <a:ext cx="5072062" cy="373062"/>
        </p:xfrm>
        <a:graphic>
          <a:graphicData uri="http://schemas.openxmlformats.org/presentationml/2006/ole">
            <mc:AlternateContent xmlns:mc="http://schemas.openxmlformats.org/markup-compatibility/2006">
              <mc:Choice xmlns:v="urn:schemas-microsoft-com:vml" Requires="v">
                <p:oleObj name="Equation" r:id="rId13" imgW="4140000" imgH="304560" progId="Equation.DSMT4">
                  <p:embed/>
                </p:oleObj>
              </mc:Choice>
              <mc:Fallback>
                <p:oleObj name="Equation" r:id="rId13" imgW="4140000" imgH="304560" progId="Equation.DSMT4">
                  <p:embed/>
                  <p:pic>
                    <p:nvPicPr>
                      <p:cNvPr id="18" name="Object 17">
                        <a:extLst>
                          <a:ext uri="{FF2B5EF4-FFF2-40B4-BE49-F238E27FC236}">
                            <a16:creationId xmlns:a16="http://schemas.microsoft.com/office/drawing/2014/main" id="{17238718-EB7C-4446-9E9A-7DF046A186F6}"/>
                          </a:ext>
                        </a:extLst>
                      </p:cNvPr>
                      <p:cNvPicPr>
                        <a:picLocks noChangeAspect="1" noChangeArrowheads="1"/>
                      </p:cNvPicPr>
                      <p:nvPr/>
                    </p:nvPicPr>
                    <p:blipFill>
                      <a:blip r:embed="rId14"/>
                      <a:srcRect/>
                      <a:stretch>
                        <a:fillRect/>
                      </a:stretch>
                    </p:blipFill>
                    <p:spPr bwMode="auto">
                      <a:xfrm>
                        <a:off x="298960" y="5876943"/>
                        <a:ext cx="5072062" cy="373062"/>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1FAAC502-B15D-4E7C-876D-1A00467FE83E}"/>
              </a:ext>
            </a:extLst>
          </p:cNvPr>
          <p:cNvGraphicFramePr>
            <a:graphicFrameLocks noChangeAspect="1"/>
          </p:cNvGraphicFramePr>
          <p:nvPr/>
        </p:nvGraphicFramePr>
        <p:xfrm>
          <a:off x="5991356" y="5849955"/>
          <a:ext cx="2798763" cy="425450"/>
        </p:xfrm>
        <a:graphic>
          <a:graphicData uri="http://schemas.openxmlformats.org/presentationml/2006/ole">
            <mc:AlternateContent xmlns:mc="http://schemas.openxmlformats.org/markup-compatibility/2006">
              <mc:Choice xmlns:v="urn:schemas-microsoft-com:vml" Requires="v">
                <p:oleObj name="Equation" r:id="rId15" imgW="2273040" imgH="342720" progId="Equation.DSMT4">
                  <p:embed/>
                </p:oleObj>
              </mc:Choice>
              <mc:Fallback>
                <p:oleObj name="Equation" r:id="rId15" imgW="2273040" imgH="342720" progId="Equation.DSMT4">
                  <p:embed/>
                  <p:pic>
                    <p:nvPicPr>
                      <p:cNvPr id="19" name="Object 18">
                        <a:extLst>
                          <a:ext uri="{FF2B5EF4-FFF2-40B4-BE49-F238E27FC236}">
                            <a16:creationId xmlns:a16="http://schemas.microsoft.com/office/drawing/2014/main" id="{1FAAC502-B15D-4E7C-876D-1A00467FE83E}"/>
                          </a:ext>
                        </a:extLst>
                      </p:cNvPr>
                      <p:cNvPicPr>
                        <a:picLocks noChangeAspect="1" noChangeArrowheads="1"/>
                      </p:cNvPicPr>
                      <p:nvPr/>
                    </p:nvPicPr>
                    <p:blipFill>
                      <a:blip r:embed="rId16"/>
                      <a:srcRect/>
                      <a:stretch>
                        <a:fillRect/>
                      </a:stretch>
                    </p:blipFill>
                    <p:spPr bwMode="auto">
                      <a:xfrm>
                        <a:off x="5991356" y="5849955"/>
                        <a:ext cx="2798763" cy="4254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314191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5197418" y="32992"/>
            <a:ext cx="2488948" cy="584775"/>
          </a:xfrm>
          <a:prstGeom prst="rect">
            <a:avLst/>
          </a:prstGeom>
          <a:noFill/>
        </p:spPr>
        <p:txBody>
          <a:bodyPr wrap="square" rtlCol="0">
            <a:spAutoFit/>
          </a:bodyPr>
          <a:lstStyle/>
          <a:p>
            <a:r>
              <a:rPr lang="en-US" sz="3200" b="1" u="sng"/>
              <a:t>Postulates</a:t>
            </a:r>
          </a:p>
        </p:txBody>
      </p:sp>
      <p:sp>
        <p:nvSpPr>
          <p:cNvPr id="14" name="Rectangle 13">
            <a:extLst>
              <a:ext uri="{FF2B5EF4-FFF2-40B4-BE49-F238E27FC236}">
                <a16:creationId xmlns:a16="http://schemas.microsoft.com/office/drawing/2014/main" id="{7F171072-7E8C-4DB8-BB27-54554D5FD844}"/>
              </a:ext>
            </a:extLst>
          </p:cNvPr>
          <p:cNvSpPr/>
          <p:nvPr/>
        </p:nvSpPr>
        <p:spPr>
          <a:xfrm>
            <a:off x="262534" y="898701"/>
            <a:ext cx="7948212" cy="861774"/>
          </a:xfrm>
          <a:prstGeom prst="rect">
            <a:avLst/>
          </a:prstGeom>
        </p:spPr>
        <p:txBody>
          <a:bodyPr wrap="square">
            <a:spAutoFit/>
          </a:bodyPr>
          <a:lstStyle/>
          <a:p>
            <a:r>
              <a:rPr lang="en-US" b="1"/>
              <a:t>Representation of Observables</a:t>
            </a:r>
            <a:endParaRPr lang="en-US" sz="1600" b="1"/>
          </a:p>
          <a:p>
            <a:r>
              <a:rPr lang="en-US" sz="1600"/>
              <a:t>Observables are operators which map one basis vector to another.  If we know that mapping, then we can write the observable operator as: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4D890CF-E04F-4A2D-B19D-0CD938D188C8}"/>
                  </a:ext>
                </a:extLst>
              </p:cNvPr>
              <p:cNvSpPr txBox="1"/>
              <p:nvPr/>
            </p:nvSpPr>
            <p:spPr>
              <a:xfrm>
                <a:off x="262533" y="2413360"/>
                <a:ext cx="11780309" cy="338554"/>
              </a:xfrm>
              <a:prstGeom prst="rect">
                <a:avLst/>
              </a:prstGeom>
              <a:noFill/>
            </p:spPr>
            <p:txBody>
              <a:bodyPr wrap="square" rtlCol="0">
                <a:spAutoFit/>
              </a:bodyPr>
              <a:lstStyle/>
              <a:p>
                <a:r>
                  <a:rPr lang="en-US" sz="1600"/>
                  <a:t>The field configuration operator </a:t>
                </a:r>
                <a14:m>
                  <m:oMath xmlns:m="http://schemas.openxmlformats.org/officeDocument/2006/math">
                    <m:acc>
                      <m:accPr>
                        <m:chr m:val="̂"/>
                        <m:ctrlPr>
                          <a:rPr lang="el-GR" sz="1600" i="1" smtClean="0">
                            <a:latin typeface="Cambria Math" panose="02040503050406030204" pitchFamily="18" charset="0"/>
                          </a:rPr>
                        </m:ctrlPr>
                      </m:accPr>
                      <m:e>
                        <m:r>
                          <a:rPr lang="el-GR" sz="1600" i="1">
                            <a:latin typeface="Cambria Math" panose="02040503050406030204" pitchFamily="18" charset="0"/>
                          </a:rPr>
                          <m:t>𝜑</m:t>
                        </m:r>
                      </m:e>
                    </m:acc>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𝑥</m:t>
                        </m:r>
                      </m:e>
                    </m:d>
                  </m:oMath>
                </a14:m>
                <a:r>
                  <a:rPr lang="en-US" sz="1600"/>
                  <a:t>, acting on a field configuration basis vector, would pick out the value of the field at the point x.  </a:t>
                </a:r>
              </a:p>
            </p:txBody>
          </p:sp>
        </mc:Choice>
        <mc:Fallback xmlns="">
          <p:sp>
            <p:nvSpPr>
              <p:cNvPr id="10" name="TextBox 9">
                <a:extLst>
                  <a:ext uri="{FF2B5EF4-FFF2-40B4-BE49-F238E27FC236}">
                    <a16:creationId xmlns:a16="http://schemas.microsoft.com/office/drawing/2014/main" id="{A4D890CF-E04F-4A2D-B19D-0CD938D188C8}"/>
                  </a:ext>
                </a:extLst>
              </p:cNvPr>
              <p:cNvSpPr txBox="1">
                <a:spLocks noRot="1" noChangeAspect="1" noMove="1" noResize="1" noEditPoints="1" noAdjustHandles="1" noChangeArrowheads="1" noChangeShapeType="1" noTextEdit="1"/>
              </p:cNvSpPr>
              <p:nvPr/>
            </p:nvSpPr>
            <p:spPr>
              <a:xfrm>
                <a:off x="262533" y="2413360"/>
                <a:ext cx="11780309" cy="338554"/>
              </a:xfrm>
              <a:prstGeom prst="rect">
                <a:avLst/>
              </a:prstGeom>
              <a:blipFill>
                <a:blip r:embed="rId4"/>
                <a:stretch>
                  <a:fillRect l="-259" t="-5455" b="-23636"/>
                </a:stretch>
              </a:blipFill>
            </p:spPr>
            <p:txBody>
              <a:bodyPr/>
              <a:lstStyle/>
              <a:p>
                <a:r>
                  <a:rPr lang="en-US">
                    <a:noFill/>
                  </a:rPr>
                  <a:t> </a:t>
                </a:r>
              </a:p>
            </p:txBody>
          </p:sp>
        </mc:Fallback>
      </mc:AlternateContent>
      <p:graphicFrame>
        <p:nvGraphicFramePr>
          <p:cNvPr id="3" name="Object 2">
            <a:extLst>
              <a:ext uri="{FF2B5EF4-FFF2-40B4-BE49-F238E27FC236}">
                <a16:creationId xmlns:a16="http://schemas.microsoft.com/office/drawing/2014/main" id="{09BE7A0B-6FE1-4676-93EA-27E2B0C936CA}"/>
              </a:ext>
            </a:extLst>
          </p:cNvPr>
          <p:cNvGraphicFramePr>
            <a:graphicFrameLocks noChangeAspect="1"/>
          </p:cNvGraphicFramePr>
          <p:nvPr>
            <p:extLst>
              <p:ext uri="{D42A27DB-BD31-4B8C-83A1-F6EECF244321}">
                <p14:modId xmlns:p14="http://schemas.microsoft.com/office/powerpoint/2010/main" val="1349562273"/>
              </p:ext>
            </p:extLst>
          </p:nvPr>
        </p:nvGraphicFramePr>
        <p:xfrm>
          <a:off x="358218" y="1896938"/>
          <a:ext cx="3024187" cy="411163"/>
        </p:xfrm>
        <a:graphic>
          <a:graphicData uri="http://schemas.openxmlformats.org/presentationml/2006/ole">
            <mc:AlternateContent xmlns:mc="http://schemas.openxmlformats.org/markup-compatibility/2006">
              <mc:Choice xmlns:v="urn:schemas-microsoft-com:vml" Requires="v">
                <p:oleObj name="Equation" r:id="rId5" imgW="2082600" imgH="279360" progId="Equation.DSMT4">
                  <p:embed/>
                </p:oleObj>
              </mc:Choice>
              <mc:Fallback>
                <p:oleObj name="Equation" r:id="rId5" imgW="2082600" imgH="279360" progId="Equation.DSMT4">
                  <p:embed/>
                  <p:pic>
                    <p:nvPicPr>
                      <p:cNvPr id="0" name="Object 1"/>
                      <p:cNvPicPr>
                        <a:picLocks noChangeAspect="1" noChangeArrowheads="1"/>
                      </p:cNvPicPr>
                      <p:nvPr/>
                    </p:nvPicPr>
                    <p:blipFill>
                      <a:blip r:embed="rId6"/>
                      <a:srcRect/>
                      <a:stretch>
                        <a:fillRect/>
                      </a:stretch>
                    </p:blipFill>
                    <p:spPr bwMode="auto">
                      <a:xfrm>
                        <a:off x="358218" y="1896938"/>
                        <a:ext cx="3024187" cy="411163"/>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DB9EBEDF-5FDE-40C2-9E43-4C928F89CBD8}"/>
              </a:ext>
            </a:extLst>
          </p:cNvPr>
          <p:cNvGraphicFramePr>
            <a:graphicFrameLocks noChangeAspect="1"/>
          </p:cNvGraphicFramePr>
          <p:nvPr>
            <p:extLst>
              <p:ext uri="{D42A27DB-BD31-4B8C-83A1-F6EECF244321}">
                <p14:modId xmlns:p14="http://schemas.microsoft.com/office/powerpoint/2010/main" val="3835813350"/>
              </p:ext>
            </p:extLst>
          </p:nvPr>
        </p:nvGraphicFramePr>
        <p:xfrm>
          <a:off x="348844" y="2925763"/>
          <a:ext cx="1584325" cy="342900"/>
        </p:xfrm>
        <a:graphic>
          <a:graphicData uri="http://schemas.openxmlformats.org/presentationml/2006/ole">
            <mc:AlternateContent xmlns:mc="http://schemas.openxmlformats.org/markup-compatibility/2006">
              <mc:Choice xmlns:v="urn:schemas-microsoft-com:vml" Requires="v">
                <p:oleObj name="Equation" r:id="rId7" imgW="1155600" imgH="253800" progId="Equation.DSMT4">
                  <p:embed/>
                </p:oleObj>
              </mc:Choice>
              <mc:Fallback>
                <p:oleObj name="Equation" r:id="rId7" imgW="1155600" imgH="253800" progId="Equation.DSMT4">
                  <p:embed/>
                  <p:pic>
                    <p:nvPicPr>
                      <p:cNvPr id="0" name="Object 7"/>
                      <p:cNvPicPr>
                        <a:picLocks noChangeAspect="1" noChangeArrowheads="1"/>
                      </p:cNvPicPr>
                      <p:nvPr/>
                    </p:nvPicPr>
                    <p:blipFill>
                      <a:blip r:embed="rId8"/>
                      <a:srcRect/>
                      <a:stretch>
                        <a:fillRect/>
                      </a:stretch>
                    </p:blipFill>
                    <p:spPr bwMode="auto">
                      <a:xfrm>
                        <a:off x="348844" y="2925763"/>
                        <a:ext cx="1584325" cy="342900"/>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13F75991-6A98-4D43-BF11-F40745A6E04C}"/>
              </a:ext>
            </a:extLst>
          </p:cNvPr>
          <p:cNvGraphicFramePr>
            <a:graphicFrameLocks noChangeAspect="1"/>
          </p:cNvGraphicFramePr>
          <p:nvPr>
            <p:extLst>
              <p:ext uri="{D42A27DB-BD31-4B8C-83A1-F6EECF244321}">
                <p14:modId xmlns:p14="http://schemas.microsoft.com/office/powerpoint/2010/main" val="3546906330"/>
              </p:ext>
            </p:extLst>
          </p:nvPr>
        </p:nvGraphicFramePr>
        <p:xfrm>
          <a:off x="339116" y="4777905"/>
          <a:ext cx="2625725" cy="644525"/>
        </p:xfrm>
        <a:graphic>
          <a:graphicData uri="http://schemas.openxmlformats.org/presentationml/2006/ole">
            <mc:AlternateContent xmlns:mc="http://schemas.openxmlformats.org/markup-compatibility/2006">
              <mc:Choice xmlns:v="urn:schemas-microsoft-com:vml" Requires="v">
                <p:oleObj name="Equation" r:id="rId9" imgW="1981080" imgH="482400" progId="Equation.DSMT4">
                  <p:embed/>
                </p:oleObj>
              </mc:Choice>
              <mc:Fallback>
                <p:oleObj name="Equation" r:id="rId9" imgW="1981080" imgH="482400" progId="Equation.DSMT4">
                  <p:embed/>
                  <p:pic>
                    <p:nvPicPr>
                      <p:cNvPr id="0" name="Object 13"/>
                      <p:cNvPicPr>
                        <a:picLocks noChangeAspect="1" noChangeArrowheads="1"/>
                      </p:cNvPicPr>
                      <p:nvPr/>
                    </p:nvPicPr>
                    <p:blipFill>
                      <a:blip r:embed="rId10"/>
                      <a:srcRect/>
                      <a:stretch>
                        <a:fillRect/>
                      </a:stretch>
                    </p:blipFill>
                    <p:spPr bwMode="auto">
                      <a:xfrm>
                        <a:off x="339116" y="4777905"/>
                        <a:ext cx="2625725" cy="644525"/>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EC2BC59B-2814-402F-B5FF-CE22AC35D15E}"/>
              </a:ext>
            </a:extLst>
          </p:cNvPr>
          <p:cNvSpPr txBox="1"/>
          <p:nvPr/>
        </p:nvSpPr>
        <p:spPr>
          <a:xfrm>
            <a:off x="233352" y="4302893"/>
            <a:ext cx="11403290" cy="338554"/>
          </a:xfrm>
          <a:prstGeom prst="rect">
            <a:avLst/>
          </a:prstGeom>
          <a:noFill/>
        </p:spPr>
        <p:txBody>
          <a:bodyPr wrap="square" rtlCol="0">
            <a:spAutoFit/>
          </a:bodyPr>
          <a:lstStyle/>
          <a:p>
            <a:r>
              <a:rPr lang="en-US" sz="1600"/>
              <a:t>By analogy with particulate QM, we may define the momentum conjugate field operator.  Setting h-bar = 1, we would have:</a:t>
            </a:r>
          </a:p>
        </p:txBody>
      </p:sp>
      <p:sp>
        <p:nvSpPr>
          <p:cNvPr id="22" name="TextBox 21">
            <a:extLst>
              <a:ext uri="{FF2B5EF4-FFF2-40B4-BE49-F238E27FC236}">
                <a16:creationId xmlns:a16="http://schemas.microsoft.com/office/drawing/2014/main" id="{7EE0C430-069A-44FD-804B-19980D356881}"/>
              </a:ext>
            </a:extLst>
          </p:cNvPr>
          <p:cNvSpPr txBox="1"/>
          <p:nvPr/>
        </p:nvSpPr>
        <p:spPr>
          <a:xfrm>
            <a:off x="262533" y="3371402"/>
            <a:ext cx="5194683" cy="338554"/>
          </a:xfrm>
          <a:prstGeom prst="rect">
            <a:avLst/>
          </a:prstGeom>
          <a:noFill/>
        </p:spPr>
        <p:txBody>
          <a:bodyPr wrap="square" rtlCol="0">
            <a:spAutoFit/>
          </a:bodyPr>
          <a:lstStyle/>
          <a:p>
            <a:r>
              <a:rPr lang="en-US" sz="1600"/>
              <a:t>And according to the first formula, we can write it as:</a:t>
            </a:r>
          </a:p>
        </p:txBody>
      </p:sp>
      <p:graphicFrame>
        <p:nvGraphicFramePr>
          <p:cNvPr id="18" name="Object 17">
            <a:extLst>
              <a:ext uri="{FF2B5EF4-FFF2-40B4-BE49-F238E27FC236}">
                <a16:creationId xmlns:a16="http://schemas.microsoft.com/office/drawing/2014/main" id="{C6230936-7C8B-4EFC-9C8F-A3AFB836721D}"/>
              </a:ext>
            </a:extLst>
          </p:cNvPr>
          <p:cNvGraphicFramePr>
            <a:graphicFrameLocks noChangeAspect="1"/>
          </p:cNvGraphicFramePr>
          <p:nvPr>
            <p:extLst>
              <p:ext uri="{D42A27DB-BD31-4B8C-83A1-F6EECF244321}">
                <p14:modId xmlns:p14="http://schemas.microsoft.com/office/powerpoint/2010/main" val="496602656"/>
              </p:ext>
            </p:extLst>
          </p:nvPr>
        </p:nvGraphicFramePr>
        <p:xfrm>
          <a:off x="348844" y="3812695"/>
          <a:ext cx="1931041" cy="367817"/>
        </p:xfrm>
        <a:graphic>
          <a:graphicData uri="http://schemas.openxmlformats.org/presentationml/2006/ole">
            <mc:AlternateContent xmlns:mc="http://schemas.openxmlformats.org/markup-compatibility/2006">
              <mc:Choice xmlns:v="urn:schemas-microsoft-com:vml" Requires="v">
                <p:oleObj name="Equation" r:id="rId11" imgW="1587500" imgH="279400" progId="Equation.DSMT4">
                  <p:embed/>
                </p:oleObj>
              </mc:Choice>
              <mc:Fallback>
                <p:oleObj name="Equation" r:id="rId11" imgW="1587500" imgH="279400" progId="Equation.DSMT4">
                  <p:embed/>
                  <p:pic>
                    <p:nvPicPr>
                      <p:cNvPr id="0" name="Object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8844" y="3812695"/>
                        <a:ext cx="1931041" cy="367817"/>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8B28CAF1-C335-48EE-8272-EDBF35C32EEC}"/>
              </a:ext>
            </a:extLst>
          </p:cNvPr>
          <p:cNvGraphicFramePr>
            <a:graphicFrameLocks noChangeAspect="1"/>
          </p:cNvGraphicFramePr>
          <p:nvPr>
            <p:extLst>
              <p:ext uri="{D42A27DB-BD31-4B8C-83A1-F6EECF244321}">
                <p14:modId xmlns:p14="http://schemas.microsoft.com/office/powerpoint/2010/main" val="3110778558"/>
              </p:ext>
            </p:extLst>
          </p:nvPr>
        </p:nvGraphicFramePr>
        <p:xfrm>
          <a:off x="8343384" y="4928850"/>
          <a:ext cx="1971472" cy="327869"/>
        </p:xfrm>
        <a:graphic>
          <a:graphicData uri="http://schemas.openxmlformats.org/presentationml/2006/ole">
            <mc:AlternateContent xmlns:mc="http://schemas.openxmlformats.org/markup-compatibility/2006">
              <mc:Choice xmlns:v="urn:schemas-microsoft-com:vml" Requires="v">
                <p:oleObj name="Equation" r:id="rId13" imgW="1473200" imgH="241300" progId="Equation.DSMT4">
                  <p:embed/>
                </p:oleObj>
              </mc:Choice>
              <mc:Fallback>
                <p:oleObj name="Equation" r:id="rId13" imgW="1473200" imgH="241300" progId="Equation.DSMT4">
                  <p:embed/>
                  <p:pic>
                    <p:nvPicPr>
                      <p:cNvPr id="0" name="Object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43384" y="4928850"/>
                        <a:ext cx="1971472" cy="327869"/>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2D24839F-A003-4523-BED1-7625CDAAE20A}"/>
              </a:ext>
            </a:extLst>
          </p:cNvPr>
          <p:cNvSpPr txBox="1"/>
          <p:nvPr/>
        </p:nvSpPr>
        <p:spPr>
          <a:xfrm>
            <a:off x="233352" y="5604146"/>
            <a:ext cx="5862648" cy="338554"/>
          </a:xfrm>
          <a:prstGeom prst="rect">
            <a:avLst/>
          </a:prstGeom>
          <a:noFill/>
        </p:spPr>
        <p:txBody>
          <a:bodyPr wrap="square" rtlCol="0">
            <a:spAutoFit/>
          </a:bodyPr>
          <a:lstStyle/>
          <a:p>
            <a:r>
              <a:rPr lang="en-US" sz="1600"/>
              <a:t>A typical Hamiltonian, say for an elastic solid, would look like this:</a:t>
            </a:r>
          </a:p>
        </p:txBody>
      </p:sp>
      <p:graphicFrame>
        <p:nvGraphicFramePr>
          <p:cNvPr id="28" name="Object 27">
            <a:extLst>
              <a:ext uri="{FF2B5EF4-FFF2-40B4-BE49-F238E27FC236}">
                <a16:creationId xmlns:a16="http://schemas.microsoft.com/office/drawing/2014/main" id="{B6050FB3-6047-4D76-B427-2FF69DEA0ED7}"/>
              </a:ext>
            </a:extLst>
          </p:cNvPr>
          <p:cNvGraphicFramePr>
            <a:graphicFrameLocks noChangeAspect="1"/>
          </p:cNvGraphicFramePr>
          <p:nvPr>
            <p:extLst>
              <p:ext uri="{D42A27DB-BD31-4B8C-83A1-F6EECF244321}">
                <p14:modId xmlns:p14="http://schemas.microsoft.com/office/powerpoint/2010/main" val="683693829"/>
              </p:ext>
            </p:extLst>
          </p:nvPr>
        </p:nvGraphicFramePr>
        <p:xfrm>
          <a:off x="333491" y="6038850"/>
          <a:ext cx="2689225" cy="557213"/>
        </p:xfrm>
        <a:graphic>
          <a:graphicData uri="http://schemas.openxmlformats.org/presentationml/2006/ole">
            <mc:AlternateContent xmlns:mc="http://schemas.openxmlformats.org/markup-compatibility/2006">
              <mc:Choice xmlns:v="urn:schemas-microsoft-com:vml" Requires="v">
                <p:oleObj name="Equation" r:id="rId15" imgW="2019240" imgH="419040" progId="Equation.DSMT4">
                  <p:embed/>
                </p:oleObj>
              </mc:Choice>
              <mc:Fallback>
                <p:oleObj name="Equation" r:id="rId15" imgW="2019240" imgH="419040" progId="Equation.DSMT4">
                  <p:embed/>
                  <p:pic>
                    <p:nvPicPr>
                      <p:cNvPr id="0" name="Object 22"/>
                      <p:cNvPicPr>
                        <a:picLocks noChangeAspect="1" noChangeArrowheads="1"/>
                      </p:cNvPicPr>
                      <p:nvPr/>
                    </p:nvPicPr>
                    <p:blipFill>
                      <a:blip r:embed="rId16"/>
                      <a:srcRect/>
                      <a:stretch>
                        <a:fillRect/>
                      </a:stretch>
                    </p:blipFill>
                    <p:spPr bwMode="auto">
                      <a:xfrm>
                        <a:off x="333491" y="6038850"/>
                        <a:ext cx="2689225" cy="557213"/>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BFCBC0DC-994F-491C-96FB-8C12E9DBF70D}"/>
              </a:ext>
            </a:extLst>
          </p:cNvPr>
          <p:cNvSpPr txBox="1"/>
          <p:nvPr/>
        </p:nvSpPr>
        <p:spPr>
          <a:xfrm>
            <a:off x="3154041" y="4922381"/>
            <a:ext cx="5056705" cy="338554"/>
          </a:xfrm>
          <a:prstGeom prst="rect">
            <a:avLst/>
          </a:prstGeom>
          <a:noFill/>
        </p:spPr>
        <p:txBody>
          <a:bodyPr wrap="none" rtlCol="0">
            <a:spAutoFit/>
          </a:bodyPr>
          <a:lstStyle/>
          <a:p>
            <a:r>
              <a:rPr lang="en-US" sz="1600"/>
              <a:t>And can show the canonical commutation relations follow:</a:t>
            </a:r>
            <a:endParaRPr lang="en-US"/>
          </a:p>
        </p:txBody>
      </p:sp>
    </p:spTree>
    <p:extLst>
      <p:ext uri="{BB962C8B-B14F-4D97-AF65-F5344CB8AC3E}">
        <p14:creationId xmlns:p14="http://schemas.microsoft.com/office/powerpoint/2010/main" val="3742801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2026" y="71853"/>
            <a:ext cx="6240545" cy="523220"/>
          </a:xfrm>
          <a:prstGeom prst="rect">
            <a:avLst/>
          </a:prstGeom>
          <a:noFill/>
        </p:spPr>
        <p:txBody>
          <a:bodyPr wrap="square" rtlCol="0">
            <a:spAutoFit/>
          </a:bodyPr>
          <a:lstStyle/>
          <a:p>
            <a:r>
              <a:rPr lang="en-US" sz="2800" b="1" u="sng"/>
              <a:t>Green’s Functions – Formal Properties</a:t>
            </a:r>
          </a:p>
        </p:txBody>
      </p:sp>
      <p:sp>
        <p:nvSpPr>
          <p:cNvPr id="14" name="Rectangle 13">
            <a:extLst>
              <a:ext uri="{FF2B5EF4-FFF2-40B4-BE49-F238E27FC236}">
                <a16:creationId xmlns:a16="http://schemas.microsoft.com/office/drawing/2014/main" id="{7F171072-7E8C-4DB8-BB27-54554D5FD844}"/>
              </a:ext>
            </a:extLst>
          </p:cNvPr>
          <p:cNvSpPr/>
          <p:nvPr/>
        </p:nvSpPr>
        <p:spPr>
          <a:xfrm>
            <a:off x="326658" y="837958"/>
            <a:ext cx="11683090" cy="1384995"/>
          </a:xfrm>
          <a:prstGeom prst="rect">
            <a:avLst/>
          </a:prstGeom>
        </p:spPr>
        <p:txBody>
          <a:bodyPr wrap="square">
            <a:spAutoFit/>
          </a:bodyPr>
          <a:lstStyle/>
          <a:p>
            <a:r>
              <a:rPr lang="en-US" sz="1400"/>
              <a:t>Now we’ll introduce some GF’s.  While basically the same techniques for solving Hamiltonians that we used earlier also apply here, they are hard to employ in all but the simplest cases.  It turns out to be easier to get information about the system by studying these quantities we’ll introduce.  The GF’s can be defined between any two operators A and B, and the expectation can be against any desired non-interacting eigenstate, or combinations of such,|</a:t>
            </a:r>
            <a:r>
              <a:rPr lang="el-GR" sz="1400"/>
              <a:t>Ω</a:t>
            </a:r>
            <a:r>
              <a:rPr lang="en-US" sz="1400" baseline="-25000"/>
              <a:t>0</a:t>
            </a:r>
            <a:r>
              <a:rPr lang="en-US" sz="1400"/>
              <a:t>&gt; (note interacting states cannot be written as eigenfunctions of a bilinear H).  The </a:t>
            </a:r>
            <a:r>
              <a:rPr lang="el-GR" sz="1400"/>
              <a:t>ε</a:t>
            </a:r>
            <a:r>
              <a:rPr lang="en-US" sz="1400"/>
              <a:t> = +/- for fermions/bosons, and also governs the sign change in the commutators and time ordering operators.  [A,B]</a:t>
            </a:r>
            <a:r>
              <a:rPr lang="el-GR" sz="1400" baseline="-25000"/>
              <a:t>ε</a:t>
            </a:r>
            <a:r>
              <a:rPr lang="en-US" sz="1400"/>
              <a:t> = AB + </a:t>
            </a:r>
            <a:r>
              <a:rPr lang="el-GR" sz="1400"/>
              <a:t>ε</a:t>
            </a:r>
            <a:r>
              <a:rPr lang="en-US" sz="1400"/>
              <a:t>BA, T[A(t)B(t’)] = A(t)B(t’)</a:t>
            </a:r>
            <a:r>
              <a:rPr lang="el-GR" sz="1400"/>
              <a:t>θ</a:t>
            </a:r>
            <a:r>
              <a:rPr lang="en-US" sz="1400"/>
              <a:t>(t-t’) - </a:t>
            </a:r>
            <a:r>
              <a:rPr lang="el-GR" sz="1400"/>
              <a:t>ε</a:t>
            </a:r>
            <a:r>
              <a:rPr lang="en-US" sz="1400"/>
              <a:t>B(t’)A(t)</a:t>
            </a:r>
            <a:r>
              <a:rPr lang="el-GR" sz="1400"/>
              <a:t>θ</a:t>
            </a:r>
            <a:r>
              <a:rPr lang="en-US" sz="1400"/>
              <a:t>(t’-t).  Also, we’ll define the time-dependent operators as A</a:t>
            </a:r>
            <a:r>
              <a:rPr lang="en-US" sz="1400" baseline="-25000"/>
              <a:t>H</a:t>
            </a:r>
            <a:r>
              <a:rPr lang="en-US" sz="1400"/>
              <a:t>(t) = U</a:t>
            </a:r>
            <a:r>
              <a:rPr lang="en-US" sz="1400" baseline="30000"/>
              <a:t>†</a:t>
            </a:r>
            <a:r>
              <a:rPr lang="en-US" sz="1400"/>
              <a:t>(t,t</a:t>
            </a:r>
            <a:r>
              <a:rPr lang="en-US" sz="1400" baseline="-25000"/>
              <a:t>0</a:t>
            </a:r>
            <a:r>
              <a:rPr lang="en-US" sz="1400"/>
              <a:t>)AU(t,t</a:t>
            </a:r>
            <a:r>
              <a:rPr lang="en-US" sz="1400" baseline="-25000"/>
              <a:t>0</a:t>
            </a:r>
            <a:r>
              <a:rPr lang="en-US" sz="1400"/>
              <a:t>), where A is the standard creation/annihilation operator that adds/subtracts particles from the vacuum.  </a:t>
            </a:r>
            <a:endParaRPr lang="en-US" sz="1600"/>
          </a:p>
        </p:txBody>
      </p:sp>
      <p:graphicFrame>
        <p:nvGraphicFramePr>
          <p:cNvPr id="12" name="Object 11">
            <a:extLst>
              <a:ext uri="{FF2B5EF4-FFF2-40B4-BE49-F238E27FC236}">
                <a16:creationId xmlns:a16="http://schemas.microsoft.com/office/drawing/2014/main" id="{9C0C61CD-3E38-4BA2-829A-E08DF64DE49A}"/>
              </a:ext>
            </a:extLst>
          </p:cNvPr>
          <p:cNvGraphicFramePr>
            <a:graphicFrameLocks noChangeAspect="1"/>
          </p:cNvGraphicFramePr>
          <p:nvPr>
            <p:extLst>
              <p:ext uri="{D42A27DB-BD31-4B8C-83A1-F6EECF244321}">
                <p14:modId xmlns:p14="http://schemas.microsoft.com/office/powerpoint/2010/main" val="3384688309"/>
              </p:ext>
            </p:extLst>
          </p:nvPr>
        </p:nvGraphicFramePr>
        <p:xfrm>
          <a:off x="402072" y="2641293"/>
          <a:ext cx="3184525" cy="2293938"/>
        </p:xfrm>
        <a:graphic>
          <a:graphicData uri="http://schemas.openxmlformats.org/presentationml/2006/ole">
            <mc:AlternateContent xmlns:mc="http://schemas.openxmlformats.org/markup-compatibility/2006">
              <mc:Choice xmlns:v="urn:schemas-microsoft-com:vml" Requires="v">
                <p:oleObj name="Equation" r:id="rId3" imgW="2374560" imgH="1676160" progId="Equation.DSMT4">
                  <p:embed/>
                </p:oleObj>
              </mc:Choice>
              <mc:Fallback>
                <p:oleObj name="Equation" r:id="rId3" imgW="2374560" imgH="1676160" progId="Equation.DSMT4">
                  <p:embed/>
                  <p:pic>
                    <p:nvPicPr>
                      <p:cNvPr id="12" name="Object 11">
                        <a:extLst>
                          <a:ext uri="{FF2B5EF4-FFF2-40B4-BE49-F238E27FC236}">
                            <a16:creationId xmlns:a16="http://schemas.microsoft.com/office/drawing/2014/main" id="{9C0C61CD-3E38-4BA2-829A-E08DF64DE49A}"/>
                          </a:ext>
                        </a:extLst>
                      </p:cNvPr>
                      <p:cNvPicPr>
                        <a:picLocks noChangeAspect="1" noChangeArrowheads="1"/>
                      </p:cNvPicPr>
                      <p:nvPr/>
                    </p:nvPicPr>
                    <p:blipFill>
                      <a:blip r:embed="rId4"/>
                      <a:srcRect/>
                      <a:stretch>
                        <a:fillRect/>
                      </a:stretch>
                    </p:blipFill>
                    <p:spPr bwMode="auto">
                      <a:xfrm>
                        <a:off x="402072" y="2641293"/>
                        <a:ext cx="3184525" cy="2293938"/>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44E5F7FC-38DB-4687-8262-5AFEC25C49B1}"/>
              </a:ext>
            </a:extLst>
          </p:cNvPr>
          <p:cNvSpPr txBox="1"/>
          <p:nvPr/>
        </p:nvSpPr>
        <p:spPr>
          <a:xfrm>
            <a:off x="307804" y="5214282"/>
            <a:ext cx="3500973" cy="1384995"/>
          </a:xfrm>
          <a:prstGeom prst="rect">
            <a:avLst/>
          </a:prstGeom>
          <a:noFill/>
        </p:spPr>
        <p:txBody>
          <a:bodyPr wrap="square" rtlCol="0">
            <a:spAutoFit/>
          </a:bodyPr>
          <a:lstStyle/>
          <a:p>
            <a:r>
              <a:rPr lang="en-US" sz="1400"/>
              <a:t>Typically one would interpret the GF as follows.  You operate B|</a:t>
            </a:r>
            <a:r>
              <a:rPr lang="el-GR" sz="1400"/>
              <a:t>Ω</a:t>
            </a:r>
            <a:r>
              <a:rPr lang="en-US" sz="1400" baseline="-25000"/>
              <a:t>0</a:t>
            </a:r>
            <a:r>
              <a:rPr lang="en-US" sz="1400"/>
              <a:t>&gt;, evolve forward in time, and then compute its overlap with the state A</a:t>
            </a:r>
            <a:r>
              <a:rPr lang="en-US" sz="1400" baseline="30000"/>
              <a:t>†</a:t>
            </a:r>
            <a:r>
              <a:rPr lang="en-US" sz="1400"/>
              <a:t>|</a:t>
            </a:r>
            <a:r>
              <a:rPr lang="el-GR" sz="1400"/>
              <a:t>Ω</a:t>
            </a:r>
            <a:r>
              <a:rPr lang="en-US" sz="1400" baseline="-25000"/>
              <a:t>0</a:t>
            </a:r>
            <a:r>
              <a:rPr lang="en-US" sz="1400"/>
              <a:t>&gt;.  In this sense GF are best interpreted as ‘experiments’, or tests of quasi-particle states.  </a:t>
            </a:r>
          </a:p>
        </p:txBody>
      </p:sp>
      <p:sp>
        <p:nvSpPr>
          <p:cNvPr id="8" name="TextBox 7">
            <a:extLst>
              <a:ext uri="{FF2B5EF4-FFF2-40B4-BE49-F238E27FC236}">
                <a16:creationId xmlns:a16="http://schemas.microsoft.com/office/drawing/2014/main" id="{B2FC338A-FD99-49DB-BB07-0563A754BDB4}"/>
              </a:ext>
            </a:extLst>
          </p:cNvPr>
          <p:cNvSpPr txBox="1"/>
          <p:nvPr/>
        </p:nvSpPr>
        <p:spPr>
          <a:xfrm>
            <a:off x="4238948" y="2487511"/>
            <a:ext cx="6309645" cy="2462213"/>
          </a:xfrm>
          <a:prstGeom prst="rect">
            <a:avLst/>
          </a:prstGeom>
          <a:noFill/>
        </p:spPr>
        <p:txBody>
          <a:bodyPr wrap="square" rtlCol="0">
            <a:spAutoFit/>
          </a:bodyPr>
          <a:lstStyle/>
          <a:p>
            <a:r>
              <a:rPr lang="en-US" sz="1400"/>
              <a:t>There are implicit exponential convergence factors associated with the </a:t>
            </a:r>
            <a:r>
              <a:rPr lang="el-GR" sz="1400"/>
              <a:t>θ</a:t>
            </a:r>
            <a:r>
              <a:rPr lang="en-US" sz="1400"/>
              <a:t> functions, i.e. </a:t>
            </a:r>
            <a:r>
              <a:rPr lang="el-GR" sz="1400"/>
              <a:t>θ </a:t>
            </a:r>
            <a:r>
              <a:rPr lang="en-US" sz="1400"/>
              <a:t>(t) </a:t>
            </a:r>
            <a:r>
              <a:rPr lang="en-US" sz="1400">
                <a:sym typeface="Wingdings" panose="05000000000000000000" pitchFamily="2" charset="2"/>
              </a:rPr>
              <a:t> </a:t>
            </a:r>
            <a:r>
              <a:rPr lang="el-GR" sz="1400"/>
              <a:t>θ</a:t>
            </a:r>
            <a:r>
              <a:rPr lang="en-US" sz="1400"/>
              <a:t>(t)e</a:t>
            </a:r>
            <a:r>
              <a:rPr lang="en-US" sz="1400" baseline="30000"/>
              <a:t>-</a:t>
            </a:r>
            <a:r>
              <a:rPr lang="el-GR" sz="1400" baseline="30000"/>
              <a:t>η</a:t>
            </a:r>
            <a:r>
              <a:rPr lang="en-US" sz="1400" baseline="30000"/>
              <a:t>t</a:t>
            </a:r>
            <a:r>
              <a:rPr lang="en-US" sz="1400"/>
              <a:t>, and </a:t>
            </a:r>
            <a:r>
              <a:rPr lang="el-GR" sz="1400"/>
              <a:t>θ</a:t>
            </a:r>
            <a:r>
              <a:rPr lang="en-US" sz="1400"/>
              <a:t>(-t) </a:t>
            </a:r>
            <a:r>
              <a:rPr lang="en-US" sz="1400">
                <a:sym typeface="Wingdings" panose="05000000000000000000" pitchFamily="2" charset="2"/>
              </a:rPr>
              <a:t> </a:t>
            </a:r>
            <a:r>
              <a:rPr lang="el-GR" sz="1400"/>
              <a:t>θ</a:t>
            </a:r>
            <a:r>
              <a:rPr lang="en-US" sz="1400"/>
              <a:t>(-t)e</a:t>
            </a:r>
            <a:r>
              <a:rPr lang="el-GR" sz="1400" baseline="30000"/>
              <a:t>η</a:t>
            </a:r>
            <a:r>
              <a:rPr lang="en-US" sz="1400" baseline="30000"/>
              <a:t>t</a:t>
            </a:r>
            <a:r>
              <a:rPr lang="en-US" sz="1400"/>
              <a:t>, where </a:t>
            </a:r>
            <a:r>
              <a:rPr lang="el-GR" sz="1400"/>
              <a:t>η</a:t>
            </a:r>
            <a:r>
              <a:rPr lang="en-US" sz="1400"/>
              <a:t> = 0</a:t>
            </a:r>
            <a:r>
              <a:rPr lang="en-US" sz="1400" baseline="30000"/>
              <a:t>+</a:t>
            </a:r>
            <a:r>
              <a:rPr lang="en-US" sz="1400"/>
              <a:t> is a small infinitesimal factor.  And even in G</a:t>
            </a:r>
            <a:r>
              <a:rPr lang="en-US" sz="1400" baseline="30000"/>
              <a:t>&gt;,&lt;</a:t>
            </a:r>
            <a:r>
              <a:rPr lang="en-US" sz="1400"/>
              <a:t>, as we’d write for instance G</a:t>
            </a:r>
            <a:r>
              <a:rPr lang="en-US" sz="1400" baseline="30000"/>
              <a:t>&gt;</a:t>
            </a:r>
            <a:r>
              <a:rPr lang="en-US" sz="1400"/>
              <a:t>(t,t’) = θ(t-t’)G</a:t>
            </a:r>
            <a:r>
              <a:rPr lang="en-US" sz="1400" baseline="30000"/>
              <a:t>&gt;</a:t>
            </a:r>
            <a:r>
              <a:rPr lang="en-US" sz="1400"/>
              <a:t>(t,t’) + θ(t’-t)G</a:t>
            </a:r>
            <a:r>
              <a:rPr lang="en-US" sz="1400" baseline="30000"/>
              <a:t>&gt;</a:t>
            </a:r>
            <a:r>
              <a:rPr lang="en-US" sz="1400"/>
              <a:t>(t,t’) </a:t>
            </a:r>
            <a:r>
              <a:rPr lang="en-US" sz="1400">
                <a:sym typeface="Wingdings" panose="05000000000000000000" pitchFamily="2" charset="2"/>
              </a:rPr>
              <a:t> </a:t>
            </a:r>
            <a:r>
              <a:rPr lang="en-US" sz="1400"/>
              <a:t>θ(t-t’)e</a:t>
            </a:r>
            <a:r>
              <a:rPr lang="en-US" sz="1400" baseline="30000"/>
              <a:t>-</a:t>
            </a:r>
            <a:r>
              <a:rPr lang="el-GR" sz="1400" baseline="30000"/>
              <a:t>η</a:t>
            </a:r>
            <a:r>
              <a:rPr lang="en-US" sz="1400" baseline="30000"/>
              <a:t>(t-t’) </a:t>
            </a:r>
            <a:r>
              <a:rPr lang="en-US" sz="1400"/>
              <a:t>G</a:t>
            </a:r>
            <a:r>
              <a:rPr lang="en-US" sz="1400" baseline="30000"/>
              <a:t>&gt;</a:t>
            </a:r>
            <a:r>
              <a:rPr lang="en-US" sz="1400"/>
              <a:t>(t,t’) + θ(t’-t) e</a:t>
            </a:r>
            <a:r>
              <a:rPr lang="el-GR" sz="1400" baseline="30000"/>
              <a:t>η</a:t>
            </a:r>
            <a:r>
              <a:rPr lang="en-US" sz="1400" baseline="30000"/>
              <a:t>(t-t’) </a:t>
            </a:r>
            <a:r>
              <a:rPr lang="en-US" sz="1400"/>
              <a:t>G</a:t>
            </a:r>
            <a:r>
              <a:rPr lang="en-US" sz="1400" baseline="30000"/>
              <a:t>&gt;</a:t>
            </a:r>
            <a:r>
              <a:rPr lang="en-US" sz="1400"/>
              <a:t>(t,t’). The presence of the factor is formally justified when we use the adiabatic theorem |GS&gt; = S(t</a:t>
            </a:r>
            <a:r>
              <a:rPr lang="en-US" sz="1400" baseline="-25000"/>
              <a:t>0</a:t>
            </a:r>
            <a:r>
              <a:rPr lang="en-US" sz="1400"/>
              <a:t>,-∞)|GS</a:t>
            </a:r>
            <a:r>
              <a:rPr lang="en-US" sz="1400" baseline="-25000"/>
              <a:t>0</a:t>
            </a:r>
            <a:r>
              <a:rPr lang="en-US" sz="1400"/>
              <a:t>&gt;, because the theorem itself puts the exponential factor on the potential, in the guise of slowly turning it on.  And then this factor gets transferred to the GF in this fashion.  This factor has the nice of effect of making the Fourier transform exist.  Still, I’ll just leave it off most of the time, for the sake of convenience, as its limit is 1, and will only matter when t or t’ is taken to +/- ∞ (as would happen to internal GF’s when integrating over time, while employing the adiabatic theorem).</a:t>
            </a:r>
          </a:p>
        </p:txBody>
      </p:sp>
    </p:spTree>
    <p:extLst>
      <p:ext uri="{BB962C8B-B14F-4D97-AF65-F5344CB8AC3E}">
        <p14:creationId xmlns:p14="http://schemas.microsoft.com/office/powerpoint/2010/main" val="1395618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382128" y="70509"/>
            <a:ext cx="6136849" cy="523220"/>
          </a:xfrm>
          <a:prstGeom prst="rect">
            <a:avLst/>
          </a:prstGeom>
          <a:noFill/>
        </p:spPr>
        <p:txBody>
          <a:bodyPr wrap="square" rtlCol="0">
            <a:spAutoFit/>
          </a:bodyPr>
          <a:lstStyle/>
          <a:p>
            <a:r>
              <a:rPr lang="en-US" sz="2800" b="1" u="sng"/>
              <a:t>Green’s Functions – Formal Properties</a:t>
            </a:r>
          </a:p>
        </p:txBody>
      </p:sp>
      <p:graphicFrame>
        <p:nvGraphicFramePr>
          <p:cNvPr id="17" name="Object 16">
            <a:extLst>
              <a:ext uri="{FF2B5EF4-FFF2-40B4-BE49-F238E27FC236}">
                <a16:creationId xmlns:a16="http://schemas.microsoft.com/office/drawing/2014/main" id="{0CB2EFCC-3676-40EA-98C8-CE21CE8B781F}"/>
              </a:ext>
            </a:extLst>
          </p:cNvPr>
          <p:cNvGraphicFramePr>
            <a:graphicFrameLocks noChangeAspect="1"/>
          </p:cNvGraphicFramePr>
          <p:nvPr>
            <p:extLst>
              <p:ext uri="{D42A27DB-BD31-4B8C-83A1-F6EECF244321}">
                <p14:modId xmlns:p14="http://schemas.microsoft.com/office/powerpoint/2010/main" val="4027913385"/>
              </p:ext>
            </p:extLst>
          </p:nvPr>
        </p:nvGraphicFramePr>
        <p:xfrm>
          <a:off x="7913849" y="3162300"/>
          <a:ext cx="1819275" cy="533400"/>
        </p:xfrm>
        <a:graphic>
          <a:graphicData uri="http://schemas.openxmlformats.org/presentationml/2006/ole">
            <mc:AlternateContent xmlns:mc="http://schemas.openxmlformats.org/markup-compatibility/2006">
              <mc:Choice xmlns:v="urn:schemas-microsoft-com:vml" Requires="v">
                <p:oleObj name="Equation" r:id="rId3" imgW="1562040" imgH="457200" progId="Equation.DSMT4">
                  <p:embed/>
                </p:oleObj>
              </mc:Choice>
              <mc:Fallback>
                <p:oleObj name="Equation" r:id="rId3" imgW="1562040" imgH="457200" progId="Equation.DSMT4">
                  <p:embed/>
                  <p:pic>
                    <p:nvPicPr>
                      <p:cNvPr id="17" name="Object 16">
                        <a:extLst>
                          <a:ext uri="{FF2B5EF4-FFF2-40B4-BE49-F238E27FC236}">
                            <a16:creationId xmlns:a16="http://schemas.microsoft.com/office/drawing/2014/main" id="{0CB2EFCC-3676-40EA-98C8-CE21CE8B781F}"/>
                          </a:ext>
                        </a:extLst>
                      </p:cNvPr>
                      <p:cNvPicPr>
                        <a:picLocks noChangeAspect="1" noChangeArrowheads="1"/>
                      </p:cNvPicPr>
                      <p:nvPr/>
                    </p:nvPicPr>
                    <p:blipFill>
                      <a:blip r:embed="rId4"/>
                      <a:srcRect/>
                      <a:stretch>
                        <a:fillRect/>
                      </a:stretch>
                    </p:blipFill>
                    <p:spPr bwMode="auto">
                      <a:xfrm>
                        <a:off x="7913849" y="3162300"/>
                        <a:ext cx="1819275" cy="533400"/>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76844F51-9F05-402C-8B85-33557EDF2ADD}"/>
              </a:ext>
            </a:extLst>
          </p:cNvPr>
          <p:cNvGraphicFramePr>
            <a:graphicFrameLocks noChangeAspect="1"/>
          </p:cNvGraphicFramePr>
          <p:nvPr>
            <p:extLst>
              <p:ext uri="{D42A27DB-BD31-4B8C-83A1-F6EECF244321}">
                <p14:modId xmlns:p14="http://schemas.microsoft.com/office/powerpoint/2010/main" val="516796740"/>
              </p:ext>
            </p:extLst>
          </p:nvPr>
        </p:nvGraphicFramePr>
        <p:xfrm>
          <a:off x="7913849" y="3772775"/>
          <a:ext cx="1819275" cy="533400"/>
        </p:xfrm>
        <a:graphic>
          <a:graphicData uri="http://schemas.openxmlformats.org/presentationml/2006/ole">
            <mc:AlternateContent xmlns:mc="http://schemas.openxmlformats.org/markup-compatibility/2006">
              <mc:Choice xmlns:v="urn:schemas-microsoft-com:vml" Requires="v">
                <p:oleObj name="Equation" r:id="rId5" imgW="1562040" imgH="457200" progId="Equation.DSMT4">
                  <p:embed/>
                </p:oleObj>
              </mc:Choice>
              <mc:Fallback>
                <p:oleObj name="Equation" r:id="rId5" imgW="1562040" imgH="457200" progId="Equation.DSMT4">
                  <p:embed/>
                  <p:pic>
                    <p:nvPicPr>
                      <p:cNvPr id="29" name="Object 28">
                        <a:extLst>
                          <a:ext uri="{FF2B5EF4-FFF2-40B4-BE49-F238E27FC236}">
                            <a16:creationId xmlns:a16="http://schemas.microsoft.com/office/drawing/2014/main" id="{76844F51-9F05-402C-8B85-33557EDF2ADD}"/>
                          </a:ext>
                        </a:extLst>
                      </p:cNvPr>
                      <p:cNvPicPr>
                        <a:picLocks noChangeAspect="1" noChangeArrowheads="1"/>
                      </p:cNvPicPr>
                      <p:nvPr/>
                    </p:nvPicPr>
                    <p:blipFill>
                      <a:blip r:embed="rId6"/>
                      <a:srcRect/>
                      <a:stretch>
                        <a:fillRect/>
                      </a:stretch>
                    </p:blipFill>
                    <p:spPr bwMode="auto">
                      <a:xfrm>
                        <a:off x="7913849" y="3772775"/>
                        <a:ext cx="1819275" cy="533400"/>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3032223F-A743-4A53-B86E-BD1B23C43FF6}"/>
              </a:ext>
            </a:extLst>
          </p:cNvPr>
          <p:cNvGraphicFramePr>
            <a:graphicFrameLocks noChangeAspect="1"/>
          </p:cNvGraphicFramePr>
          <p:nvPr>
            <p:extLst>
              <p:ext uri="{D42A27DB-BD31-4B8C-83A1-F6EECF244321}">
                <p14:modId xmlns:p14="http://schemas.microsoft.com/office/powerpoint/2010/main" val="1745398212"/>
              </p:ext>
            </p:extLst>
          </p:nvPr>
        </p:nvGraphicFramePr>
        <p:xfrm>
          <a:off x="4078532" y="3184046"/>
          <a:ext cx="2876550" cy="295275"/>
        </p:xfrm>
        <a:graphic>
          <a:graphicData uri="http://schemas.openxmlformats.org/presentationml/2006/ole">
            <mc:AlternateContent xmlns:mc="http://schemas.openxmlformats.org/markup-compatibility/2006">
              <mc:Choice xmlns:v="urn:schemas-microsoft-com:vml" Requires="v">
                <p:oleObj name="Equation" r:id="rId7" imgW="2222280" imgH="228600" progId="Equation.DSMT4">
                  <p:embed/>
                </p:oleObj>
              </mc:Choice>
              <mc:Fallback>
                <p:oleObj name="Equation" r:id="rId7" imgW="2222280" imgH="228600" progId="Equation.DSMT4">
                  <p:embed/>
                  <p:pic>
                    <p:nvPicPr>
                      <p:cNvPr id="31" name="Object 30">
                        <a:extLst>
                          <a:ext uri="{FF2B5EF4-FFF2-40B4-BE49-F238E27FC236}">
                            <a16:creationId xmlns:a16="http://schemas.microsoft.com/office/drawing/2014/main" id="{3032223F-A743-4A53-B86E-BD1B23C43FF6}"/>
                          </a:ext>
                        </a:extLst>
                      </p:cNvPr>
                      <p:cNvPicPr>
                        <a:picLocks noChangeAspect="1" noChangeArrowheads="1"/>
                      </p:cNvPicPr>
                      <p:nvPr/>
                    </p:nvPicPr>
                    <p:blipFill>
                      <a:blip r:embed="rId8"/>
                      <a:srcRect/>
                      <a:stretch>
                        <a:fillRect/>
                      </a:stretch>
                    </p:blipFill>
                    <p:spPr bwMode="auto">
                      <a:xfrm>
                        <a:off x="4078532" y="3184046"/>
                        <a:ext cx="2876550" cy="295275"/>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1F8CC728-812D-470F-99ED-1DD28CB93F10}"/>
              </a:ext>
            </a:extLst>
          </p:cNvPr>
          <p:cNvGraphicFramePr>
            <a:graphicFrameLocks noChangeAspect="1"/>
          </p:cNvGraphicFramePr>
          <p:nvPr>
            <p:extLst>
              <p:ext uri="{D42A27DB-BD31-4B8C-83A1-F6EECF244321}">
                <p14:modId xmlns:p14="http://schemas.microsoft.com/office/powerpoint/2010/main" val="708629157"/>
              </p:ext>
            </p:extLst>
          </p:nvPr>
        </p:nvGraphicFramePr>
        <p:xfrm>
          <a:off x="4086470" y="3587271"/>
          <a:ext cx="1911350" cy="296863"/>
        </p:xfrm>
        <a:graphic>
          <a:graphicData uri="http://schemas.openxmlformats.org/presentationml/2006/ole">
            <mc:AlternateContent xmlns:mc="http://schemas.openxmlformats.org/markup-compatibility/2006">
              <mc:Choice xmlns:v="urn:schemas-microsoft-com:vml" Requires="v">
                <p:oleObj name="Equation" r:id="rId9" imgW="1473120" imgH="228600" progId="Equation.DSMT4">
                  <p:embed/>
                </p:oleObj>
              </mc:Choice>
              <mc:Fallback>
                <p:oleObj name="Equation" r:id="rId9" imgW="1473120" imgH="228600" progId="Equation.DSMT4">
                  <p:embed/>
                  <p:pic>
                    <p:nvPicPr>
                      <p:cNvPr id="33" name="Object 32">
                        <a:extLst>
                          <a:ext uri="{FF2B5EF4-FFF2-40B4-BE49-F238E27FC236}">
                            <a16:creationId xmlns:a16="http://schemas.microsoft.com/office/drawing/2014/main" id="{1F8CC728-812D-470F-99ED-1DD28CB93F10}"/>
                          </a:ext>
                        </a:extLst>
                      </p:cNvPr>
                      <p:cNvPicPr>
                        <a:picLocks noChangeAspect="1" noChangeArrowheads="1"/>
                      </p:cNvPicPr>
                      <p:nvPr/>
                    </p:nvPicPr>
                    <p:blipFill>
                      <a:blip r:embed="rId10"/>
                      <a:srcRect/>
                      <a:stretch>
                        <a:fillRect/>
                      </a:stretch>
                    </p:blipFill>
                    <p:spPr bwMode="auto">
                      <a:xfrm>
                        <a:off x="4086470" y="3587271"/>
                        <a:ext cx="1911350" cy="296863"/>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8E812410-5C61-44A5-AD7A-21FDD968708C}"/>
              </a:ext>
            </a:extLst>
          </p:cNvPr>
          <p:cNvGraphicFramePr>
            <a:graphicFrameLocks noChangeAspect="1"/>
          </p:cNvGraphicFramePr>
          <p:nvPr>
            <p:extLst>
              <p:ext uri="{D42A27DB-BD31-4B8C-83A1-F6EECF244321}">
                <p14:modId xmlns:p14="http://schemas.microsoft.com/office/powerpoint/2010/main" val="2806908979"/>
              </p:ext>
            </p:extLst>
          </p:nvPr>
        </p:nvGraphicFramePr>
        <p:xfrm>
          <a:off x="389182" y="3184046"/>
          <a:ext cx="3224213" cy="552450"/>
        </p:xfrm>
        <a:graphic>
          <a:graphicData uri="http://schemas.openxmlformats.org/presentationml/2006/ole">
            <mc:AlternateContent xmlns:mc="http://schemas.openxmlformats.org/markup-compatibility/2006">
              <mc:Choice xmlns:v="urn:schemas-microsoft-com:vml" Requires="v">
                <p:oleObj name="Equation" r:id="rId11" imgW="2616120" imgH="457200" progId="Equation.DSMT4">
                  <p:embed/>
                </p:oleObj>
              </mc:Choice>
              <mc:Fallback>
                <p:oleObj name="Equation" r:id="rId11" imgW="2616120" imgH="457200" progId="Equation.DSMT4">
                  <p:embed/>
                  <p:pic>
                    <p:nvPicPr>
                      <p:cNvPr id="35" name="Object 34">
                        <a:extLst>
                          <a:ext uri="{FF2B5EF4-FFF2-40B4-BE49-F238E27FC236}">
                            <a16:creationId xmlns:a16="http://schemas.microsoft.com/office/drawing/2014/main" id="{8E812410-5C61-44A5-AD7A-21FDD968708C}"/>
                          </a:ext>
                        </a:extLst>
                      </p:cNvPr>
                      <p:cNvPicPr>
                        <a:picLocks noChangeAspect="1" noChangeArrowheads="1"/>
                      </p:cNvPicPr>
                      <p:nvPr/>
                    </p:nvPicPr>
                    <p:blipFill>
                      <a:blip r:embed="rId12"/>
                      <a:srcRect/>
                      <a:stretch>
                        <a:fillRect/>
                      </a:stretch>
                    </p:blipFill>
                    <p:spPr bwMode="auto">
                      <a:xfrm>
                        <a:off x="389182" y="3184046"/>
                        <a:ext cx="3224213" cy="552450"/>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31C0173E-4413-4A2D-B97F-8AA41F1F568E}"/>
              </a:ext>
            </a:extLst>
          </p:cNvPr>
          <p:cNvGraphicFramePr>
            <a:graphicFrameLocks noChangeAspect="1"/>
          </p:cNvGraphicFramePr>
          <p:nvPr>
            <p:extLst>
              <p:ext uri="{D42A27DB-BD31-4B8C-83A1-F6EECF244321}">
                <p14:modId xmlns:p14="http://schemas.microsoft.com/office/powerpoint/2010/main" val="3477985145"/>
              </p:ext>
            </p:extLst>
          </p:nvPr>
        </p:nvGraphicFramePr>
        <p:xfrm>
          <a:off x="389182" y="3831746"/>
          <a:ext cx="3300413" cy="550863"/>
        </p:xfrm>
        <a:graphic>
          <a:graphicData uri="http://schemas.openxmlformats.org/presentationml/2006/ole">
            <mc:AlternateContent xmlns:mc="http://schemas.openxmlformats.org/markup-compatibility/2006">
              <mc:Choice xmlns:v="urn:schemas-microsoft-com:vml" Requires="v">
                <p:oleObj name="Equation" r:id="rId13" imgW="2679480" imgH="457200" progId="Equation.DSMT4">
                  <p:embed/>
                </p:oleObj>
              </mc:Choice>
              <mc:Fallback>
                <p:oleObj name="Equation" r:id="rId13" imgW="2679480" imgH="457200" progId="Equation.DSMT4">
                  <p:embed/>
                  <p:pic>
                    <p:nvPicPr>
                      <p:cNvPr id="37" name="Object 36">
                        <a:extLst>
                          <a:ext uri="{FF2B5EF4-FFF2-40B4-BE49-F238E27FC236}">
                            <a16:creationId xmlns:a16="http://schemas.microsoft.com/office/drawing/2014/main" id="{31C0173E-4413-4A2D-B97F-8AA41F1F568E}"/>
                          </a:ext>
                        </a:extLst>
                      </p:cNvPr>
                      <p:cNvPicPr>
                        <a:picLocks noChangeAspect="1" noChangeArrowheads="1"/>
                      </p:cNvPicPr>
                      <p:nvPr/>
                    </p:nvPicPr>
                    <p:blipFill>
                      <a:blip r:embed="rId14"/>
                      <a:srcRect/>
                      <a:stretch>
                        <a:fillRect/>
                      </a:stretch>
                    </p:blipFill>
                    <p:spPr bwMode="auto">
                      <a:xfrm>
                        <a:off x="389182" y="3831746"/>
                        <a:ext cx="3300413" cy="550863"/>
                      </a:xfrm>
                      <a:prstGeom prst="rect">
                        <a:avLst/>
                      </a:prstGeom>
                      <a:solidFill>
                        <a:srgbClr val="CCFFCC"/>
                      </a:solidFill>
                    </p:spPr>
                  </p:pic>
                </p:oleObj>
              </mc:Fallback>
            </mc:AlternateContent>
          </a:graphicData>
        </a:graphic>
      </p:graphicFrame>
      <p:graphicFrame>
        <p:nvGraphicFramePr>
          <p:cNvPr id="39" name="Object 38">
            <a:extLst>
              <a:ext uri="{FF2B5EF4-FFF2-40B4-BE49-F238E27FC236}">
                <a16:creationId xmlns:a16="http://schemas.microsoft.com/office/drawing/2014/main" id="{05DFD9CD-0DC3-4E40-9359-C6830192EAF0}"/>
              </a:ext>
            </a:extLst>
          </p:cNvPr>
          <p:cNvGraphicFramePr>
            <a:graphicFrameLocks noChangeAspect="1"/>
          </p:cNvGraphicFramePr>
          <p:nvPr/>
        </p:nvGraphicFramePr>
        <p:xfrm>
          <a:off x="361950" y="1831026"/>
          <a:ext cx="4384675" cy="484188"/>
        </p:xfrm>
        <a:graphic>
          <a:graphicData uri="http://schemas.openxmlformats.org/presentationml/2006/ole">
            <mc:AlternateContent xmlns:mc="http://schemas.openxmlformats.org/markup-compatibility/2006">
              <mc:Choice xmlns:v="urn:schemas-microsoft-com:vml" Requires="v">
                <p:oleObj name="Equation" r:id="rId15" imgW="3225600" imgH="355320" progId="Equation.DSMT4">
                  <p:embed/>
                </p:oleObj>
              </mc:Choice>
              <mc:Fallback>
                <p:oleObj name="Equation" r:id="rId15" imgW="3225600" imgH="355320" progId="Equation.DSMT4">
                  <p:embed/>
                  <p:pic>
                    <p:nvPicPr>
                      <p:cNvPr id="39" name="Object 38">
                        <a:extLst>
                          <a:ext uri="{FF2B5EF4-FFF2-40B4-BE49-F238E27FC236}">
                            <a16:creationId xmlns:a16="http://schemas.microsoft.com/office/drawing/2014/main" id="{05DFD9CD-0DC3-4E40-9359-C6830192EAF0}"/>
                          </a:ext>
                        </a:extLst>
                      </p:cNvPr>
                      <p:cNvPicPr>
                        <a:picLocks noChangeAspect="1" noChangeArrowheads="1"/>
                      </p:cNvPicPr>
                      <p:nvPr/>
                    </p:nvPicPr>
                    <p:blipFill>
                      <a:blip r:embed="rId16"/>
                      <a:srcRect/>
                      <a:stretch>
                        <a:fillRect/>
                      </a:stretch>
                    </p:blipFill>
                    <p:spPr bwMode="auto">
                      <a:xfrm>
                        <a:off x="361950" y="1831026"/>
                        <a:ext cx="4384675" cy="484188"/>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61CBF6C5-0F12-477B-A712-C1D5FCB2178D}"/>
              </a:ext>
            </a:extLst>
          </p:cNvPr>
          <p:cNvSpPr txBox="1"/>
          <p:nvPr/>
        </p:nvSpPr>
        <p:spPr>
          <a:xfrm>
            <a:off x="304789" y="1137923"/>
            <a:ext cx="8565833" cy="523220"/>
          </a:xfrm>
          <a:prstGeom prst="rect">
            <a:avLst/>
          </a:prstGeom>
          <a:noFill/>
        </p:spPr>
        <p:txBody>
          <a:bodyPr wrap="square" rtlCol="0">
            <a:spAutoFit/>
          </a:bodyPr>
          <a:lstStyle/>
          <a:p>
            <a:r>
              <a:rPr lang="en-US" sz="1400"/>
              <a:t>An important special case is a time-independent H.  Taking the temporal FT (with infinitesimal complex part to make converge as necessary), we find that we can relate all of these functions to a single ‘spectral’ function A(</a:t>
            </a:r>
            <a:r>
              <a:rPr lang="el-GR" sz="1400"/>
              <a:t>ω</a:t>
            </a:r>
            <a:r>
              <a:rPr lang="en-US" sz="1400"/>
              <a:t>):</a:t>
            </a:r>
            <a:endParaRPr lang="en-US" sz="1600"/>
          </a:p>
        </p:txBody>
      </p:sp>
      <p:sp>
        <p:nvSpPr>
          <p:cNvPr id="41" name="TextBox 40">
            <a:extLst>
              <a:ext uri="{FF2B5EF4-FFF2-40B4-BE49-F238E27FC236}">
                <a16:creationId xmlns:a16="http://schemas.microsoft.com/office/drawing/2014/main" id="{0ED51A58-DF9E-43BA-A6A0-13172DD18550}"/>
              </a:ext>
            </a:extLst>
          </p:cNvPr>
          <p:cNvSpPr txBox="1"/>
          <p:nvPr/>
        </p:nvSpPr>
        <p:spPr>
          <a:xfrm>
            <a:off x="285403" y="4748338"/>
            <a:ext cx="5810597" cy="307777"/>
          </a:xfrm>
          <a:prstGeom prst="rect">
            <a:avLst/>
          </a:prstGeom>
          <a:noFill/>
        </p:spPr>
        <p:txBody>
          <a:bodyPr wrap="square" rtlCol="0">
            <a:spAutoFit/>
          </a:bodyPr>
          <a:lstStyle/>
          <a:p>
            <a:r>
              <a:rPr lang="en-US" sz="1400"/>
              <a:t>Note that the poles of the GF’s are therefore the excitations of the system.  </a:t>
            </a:r>
          </a:p>
        </p:txBody>
      </p:sp>
      <p:sp>
        <p:nvSpPr>
          <p:cNvPr id="42" name="TextBox 41">
            <a:extLst>
              <a:ext uri="{FF2B5EF4-FFF2-40B4-BE49-F238E27FC236}">
                <a16:creationId xmlns:a16="http://schemas.microsoft.com/office/drawing/2014/main" id="{6CEA3404-440B-44D4-8808-7B305084E122}"/>
              </a:ext>
            </a:extLst>
          </p:cNvPr>
          <p:cNvSpPr txBox="1"/>
          <p:nvPr/>
        </p:nvSpPr>
        <p:spPr>
          <a:xfrm>
            <a:off x="304790" y="2398936"/>
            <a:ext cx="10564315" cy="523220"/>
          </a:xfrm>
          <a:prstGeom prst="rect">
            <a:avLst/>
          </a:prstGeom>
          <a:noFill/>
        </p:spPr>
        <p:txBody>
          <a:bodyPr wrap="square" rtlCol="0">
            <a:spAutoFit/>
          </a:bodyPr>
          <a:lstStyle/>
          <a:p>
            <a:r>
              <a:rPr lang="en-US" sz="1400"/>
              <a:t>where |</a:t>
            </a:r>
            <a:r>
              <a:rPr lang="el-GR" sz="1400"/>
              <a:t>Ω</a:t>
            </a:r>
            <a:r>
              <a:rPr lang="en-US" sz="1400" baseline="-25000"/>
              <a:t>0</a:t>
            </a:r>
            <a:r>
              <a:rPr lang="en-US" sz="1400"/>
              <a:t>&gt; is the state against which expectations are taken, and |m&gt;, |n&gt; are the eigenstates.  So note that this makes A(</a:t>
            </a:r>
            <a:r>
              <a:rPr lang="el-GR" sz="1400"/>
              <a:t>ω</a:t>
            </a:r>
            <a:r>
              <a:rPr lang="en-US" sz="1400"/>
              <a:t>) a density of states covering all excitations’ overlap with the states (A,B)|</a:t>
            </a:r>
            <a:r>
              <a:rPr lang="el-GR" sz="1400"/>
              <a:t>Ω</a:t>
            </a:r>
            <a:r>
              <a:rPr lang="en-US" sz="1400" baseline="-25000"/>
              <a:t>0</a:t>
            </a:r>
            <a:r>
              <a:rPr lang="en-US" sz="1400"/>
              <a:t>&gt;).  Functions defined below allow </a:t>
            </a:r>
            <a:r>
              <a:rPr lang="el-GR" sz="1400"/>
              <a:t>ω</a:t>
            </a:r>
            <a:r>
              <a:rPr lang="en-US" sz="1400"/>
              <a:t> as any real #.</a:t>
            </a:r>
            <a:endParaRPr lang="en-US" sz="1600"/>
          </a:p>
        </p:txBody>
      </p:sp>
      <p:sp>
        <p:nvSpPr>
          <p:cNvPr id="43" name="TextBox 42">
            <a:extLst>
              <a:ext uri="{FF2B5EF4-FFF2-40B4-BE49-F238E27FC236}">
                <a16:creationId xmlns:a16="http://schemas.microsoft.com/office/drawing/2014/main" id="{8F4A41A8-3BC2-4A1C-BD39-25D292368D2F}"/>
              </a:ext>
            </a:extLst>
          </p:cNvPr>
          <p:cNvSpPr txBox="1"/>
          <p:nvPr/>
        </p:nvSpPr>
        <p:spPr>
          <a:xfrm>
            <a:off x="285403" y="5266770"/>
            <a:ext cx="2948186" cy="738664"/>
          </a:xfrm>
          <a:prstGeom prst="rect">
            <a:avLst/>
          </a:prstGeom>
          <a:noFill/>
        </p:spPr>
        <p:txBody>
          <a:bodyPr wrap="square" rtlCol="0">
            <a:spAutoFit/>
          </a:bodyPr>
          <a:lstStyle/>
          <a:p>
            <a:r>
              <a:rPr lang="en-US" sz="1400"/>
              <a:t>Due to their similarity, many of these GF’s are related via Kramers-Kronig relations.  One nice relationship is:</a:t>
            </a:r>
          </a:p>
        </p:txBody>
      </p:sp>
      <p:graphicFrame>
        <p:nvGraphicFramePr>
          <p:cNvPr id="45" name="Object 44">
            <a:extLst>
              <a:ext uri="{FF2B5EF4-FFF2-40B4-BE49-F238E27FC236}">
                <a16:creationId xmlns:a16="http://schemas.microsoft.com/office/drawing/2014/main" id="{6A64B576-41AA-4DEC-9313-7FB11CF632C1}"/>
              </a:ext>
            </a:extLst>
          </p:cNvPr>
          <p:cNvGraphicFramePr>
            <a:graphicFrameLocks noChangeAspect="1"/>
          </p:cNvGraphicFramePr>
          <p:nvPr/>
        </p:nvGraphicFramePr>
        <p:xfrm>
          <a:off x="3471863" y="5384800"/>
          <a:ext cx="1730375" cy="500063"/>
        </p:xfrm>
        <a:graphic>
          <a:graphicData uri="http://schemas.openxmlformats.org/presentationml/2006/ole">
            <mc:AlternateContent xmlns:mc="http://schemas.openxmlformats.org/markup-compatibility/2006">
              <mc:Choice xmlns:v="urn:schemas-microsoft-com:vml" Requires="v">
                <p:oleObj name="Equation" r:id="rId17" imgW="1346040" imgH="393480" progId="Equation.DSMT4">
                  <p:embed/>
                </p:oleObj>
              </mc:Choice>
              <mc:Fallback>
                <p:oleObj name="Equation" r:id="rId17" imgW="1346040" imgH="393480" progId="Equation.DSMT4">
                  <p:embed/>
                  <p:pic>
                    <p:nvPicPr>
                      <p:cNvPr id="45" name="Object 44">
                        <a:extLst>
                          <a:ext uri="{FF2B5EF4-FFF2-40B4-BE49-F238E27FC236}">
                            <a16:creationId xmlns:a16="http://schemas.microsoft.com/office/drawing/2014/main" id="{6A64B576-41AA-4DEC-9313-7FB11CF632C1}"/>
                          </a:ext>
                        </a:extLst>
                      </p:cNvPr>
                      <p:cNvPicPr>
                        <a:picLocks noChangeAspect="1" noChangeArrowheads="1"/>
                      </p:cNvPicPr>
                      <p:nvPr/>
                    </p:nvPicPr>
                    <p:blipFill>
                      <a:blip r:embed="rId18"/>
                      <a:srcRect/>
                      <a:stretch>
                        <a:fillRect/>
                      </a:stretch>
                    </p:blipFill>
                    <p:spPr bwMode="auto">
                      <a:xfrm>
                        <a:off x="3471863" y="5384800"/>
                        <a:ext cx="1730375" cy="50006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7661607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618996" y="71719"/>
            <a:ext cx="5448691" cy="523220"/>
          </a:xfrm>
          <a:prstGeom prst="rect">
            <a:avLst/>
          </a:prstGeom>
          <a:noFill/>
        </p:spPr>
        <p:txBody>
          <a:bodyPr wrap="square" rtlCol="0">
            <a:spAutoFit/>
          </a:bodyPr>
          <a:lstStyle/>
          <a:p>
            <a:r>
              <a:rPr lang="en-US" sz="2800" b="1" u="sng"/>
              <a:t>Green’s Functions - Noninteracting</a:t>
            </a:r>
          </a:p>
        </p:txBody>
      </p:sp>
      <p:sp>
        <p:nvSpPr>
          <p:cNvPr id="14" name="Rectangle 13">
            <a:extLst>
              <a:ext uri="{FF2B5EF4-FFF2-40B4-BE49-F238E27FC236}">
                <a16:creationId xmlns:a16="http://schemas.microsoft.com/office/drawing/2014/main" id="{D7961BDA-1BC5-49EB-9270-FAB0AA4F9A0C}"/>
              </a:ext>
            </a:extLst>
          </p:cNvPr>
          <p:cNvSpPr/>
          <p:nvPr/>
        </p:nvSpPr>
        <p:spPr>
          <a:xfrm>
            <a:off x="145506" y="1022080"/>
            <a:ext cx="4633869" cy="338554"/>
          </a:xfrm>
          <a:prstGeom prst="rect">
            <a:avLst/>
          </a:prstGeom>
        </p:spPr>
        <p:txBody>
          <a:bodyPr wrap="square">
            <a:spAutoFit/>
          </a:bodyPr>
          <a:lstStyle/>
          <a:p>
            <a:r>
              <a:rPr lang="en-US" sz="1600"/>
              <a:t>Now let’s look at the GF’s of an </a:t>
            </a:r>
            <a:r>
              <a:rPr lang="en-US" sz="1600" b="1"/>
              <a:t>elastic field</a:t>
            </a:r>
            <a:r>
              <a:rPr lang="en-US" sz="1600"/>
              <a:t>:</a:t>
            </a:r>
          </a:p>
        </p:txBody>
      </p:sp>
      <p:sp>
        <p:nvSpPr>
          <p:cNvPr id="20" name="Rectangle 5">
            <a:extLst>
              <a:ext uri="{FF2B5EF4-FFF2-40B4-BE49-F238E27FC236}">
                <a16:creationId xmlns:a16="http://schemas.microsoft.com/office/drawing/2014/main" id="{BF32345A-1A9C-4CA4-B086-5A3BA5285CFD}"/>
              </a:ext>
            </a:extLst>
          </p:cNvPr>
          <p:cNvSpPr>
            <a:spLocks noChangeArrowheads="1"/>
          </p:cNvSpPr>
          <p:nvPr/>
        </p:nvSpPr>
        <p:spPr bwMode="auto">
          <a:xfrm>
            <a:off x="5969645" y="1030483"/>
            <a:ext cx="67197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where</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31" name="Rectangle 12">
            <a:extLst>
              <a:ext uri="{FF2B5EF4-FFF2-40B4-BE49-F238E27FC236}">
                <a16:creationId xmlns:a16="http://schemas.microsoft.com/office/drawing/2014/main" id="{A5573ACE-5259-417B-9BDD-6E0270149C3F}"/>
              </a:ext>
            </a:extLst>
          </p:cNvPr>
          <p:cNvSpPr>
            <a:spLocks noChangeArrowheads="1"/>
          </p:cNvSpPr>
          <p:nvPr/>
        </p:nvSpPr>
        <p:spPr bwMode="auto">
          <a:xfrm>
            <a:off x="3212430" y="647486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0980621F-C793-435D-8159-DDF665A1F703}"/>
              </a:ext>
            </a:extLst>
          </p:cNvPr>
          <p:cNvGraphicFramePr>
            <a:graphicFrameLocks noChangeAspect="1"/>
          </p:cNvGraphicFramePr>
          <p:nvPr>
            <p:extLst>
              <p:ext uri="{D42A27DB-BD31-4B8C-83A1-F6EECF244321}">
                <p14:modId xmlns:p14="http://schemas.microsoft.com/office/powerpoint/2010/main" val="912303317"/>
              </p:ext>
            </p:extLst>
          </p:nvPr>
        </p:nvGraphicFramePr>
        <p:xfrm>
          <a:off x="258174" y="1563024"/>
          <a:ext cx="4521201" cy="589043"/>
        </p:xfrm>
        <a:graphic>
          <a:graphicData uri="http://schemas.openxmlformats.org/presentationml/2006/ole">
            <mc:AlternateContent xmlns:mc="http://schemas.openxmlformats.org/markup-compatibility/2006">
              <mc:Choice xmlns:v="urn:schemas-microsoft-com:vml" Requires="v">
                <p:oleObj name="Equation" r:id="rId3" imgW="3670300" imgH="482600" progId="Equation.DSMT4">
                  <p:embed/>
                </p:oleObj>
              </mc:Choice>
              <mc:Fallback>
                <p:oleObj name="Equation" r:id="rId3" imgW="3670300" imgH="48260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174" y="1563024"/>
                        <a:ext cx="4521201" cy="589043"/>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D75E0343-6CED-4771-A3D2-2BC2F6BFFDB3}"/>
              </a:ext>
            </a:extLst>
          </p:cNvPr>
          <p:cNvGraphicFramePr>
            <a:graphicFrameLocks noChangeAspect="1"/>
          </p:cNvGraphicFramePr>
          <p:nvPr>
            <p:extLst>
              <p:ext uri="{D42A27DB-BD31-4B8C-83A1-F6EECF244321}">
                <p14:modId xmlns:p14="http://schemas.microsoft.com/office/powerpoint/2010/main" val="7988251"/>
              </p:ext>
            </p:extLst>
          </p:nvPr>
        </p:nvGraphicFramePr>
        <p:xfrm>
          <a:off x="6066505" y="1560513"/>
          <a:ext cx="4400550" cy="592137"/>
        </p:xfrm>
        <a:graphic>
          <a:graphicData uri="http://schemas.openxmlformats.org/presentationml/2006/ole">
            <mc:AlternateContent xmlns:mc="http://schemas.openxmlformats.org/markup-compatibility/2006">
              <mc:Choice xmlns:v="urn:schemas-microsoft-com:vml" Requires="v">
                <p:oleObj name="Equation" r:id="rId5" imgW="3403440" imgH="457200" progId="Equation.DSMT4">
                  <p:embed/>
                </p:oleObj>
              </mc:Choice>
              <mc:Fallback>
                <p:oleObj name="Equation" r:id="rId5" imgW="3403440" imgH="457200" progId="Equation.DSMT4">
                  <p:embed/>
                  <p:pic>
                    <p:nvPicPr>
                      <p:cNvPr id="0" name="Object 16"/>
                      <p:cNvPicPr>
                        <a:picLocks noChangeAspect="1" noChangeArrowheads="1"/>
                      </p:cNvPicPr>
                      <p:nvPr/>
                    </p:nvPicPr>
                    <p:blipFill>
                      <a:blip r:embed="rId6"/>
                      <a:srcRect/>
                      <a:stretch>
                        <a:fillRect/>
                      </a:stretch>
                    </p:blipFill>
                    <p:spPr bwMode="auto">
                      <a:xfrm>
                        <a:off x="6066505" y="1560513"/>
                        <a:ext cx="4400550" cy="592137"/>
                      </a:xfrm>
                      <a:prstGeom prst="rect">
                        <a:avLst/>
                      </a:prstGeom>
                      <a:noFill/>
                    </p:spPr>
                  </p:pic>
                </p:oleObj>
              </mc:Fallback>
            </mc:AlternateContent>
          </a:graphicData>
        </a:graphic>
      </p:graphicFrame>
      <p:sp>
        <p:nvSpPr>
          <p:cNvPr id="25" name="Rectangle 5">
            <a:extLst>
              <a:ext uri="{FF2B5EF4-FFF2-40B4-BE49-F238E27FC236}">
                <a16:creationId xmlns:a16="http://schemas.microsoft.com/office/drawing/2014/main" id="{160BF83B-FCA8-426F-B366-E5446599A4ED}"/>
              </a:ext>
            </a:extLst>
          </p:cNvPr>
          <p:cNvSpPr>
            <a:spLocks noChangeArrowheads="1"/>
          </p:cNvSpPr>
          <p:nvPr/>
        </p:nvSpPr>
        <p:spPr bwMode="auto">
          <a:xfrm>
            <a:off x="183214" y="2257907"/>
            <a:ext cx="69121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Then: </a:t>
            </a:r>
            <a:endParaRPr kumimoji="0" lang="en-US" altLang="en-US" sz="900" b="0" i="0" u="none" strike="noStrike" cap="none" normalizeH="0" baseline="0">
              <a:ln>
                <a:noFill/>
              </a:ln>
              <a:solidFill>
                <a:schemeClr val="tx1"/>
              </a:solidFill>
              <a:effectLst/>
              <a:latin typeface="Arial" panose="020B0604020202020204" pitchFamily="34" charset="0"/>
            </a:endParaRPr>
          </a:p>
        </p:txBody>
      </p:sp>
      <p:graphicFrame>
        <p:nvGraphicFramePr>
          <p:cNvPr id="9" name="Object 8">
            <a:extLst>
              <a:ext uri="{FF2B5EF4-FFF2-40B4-BE49-F238E27FC236}">
                <a16:creationId xmlns:a16="http://schemas.microsoft.com/office/drawing/2014/main" id="{44277A02-1149-4D26-BF11-AF1E176FCAE0}"/>
              </a:ext>
            </a:extLst>
          </p:cNvPr>
          <p:cNvGraphicFramePr>
            <a:graphicFrameLocks noChangeAspect="1"/>
          </p:cNvGraphicFramePr>
          <p:nvPr>
            <p:extLst>
              <p:ext uri="{D42A27DB-BD31-4B8C-83A1-F6EECF244321}">
                <p14:modId xmlns:p14="http://schemas.microsoft.com/office/powerpoint/2010/main" val="1017956973"/>
              </p:ext>
            </p:extLst>
          </p:nvPr>
        </p:nvGraphicFramePr>
        <p:xfrm>
          <a:off x="250062" y="2733398"/>
          <a:ext cx="4462463" cy="946150"/>
        </p:xfrm>
        <a:graphic>
          <a:graphicData uri="http://schemas.openxmlformats.org/presentationml/2006/ole">
            <mc:AlternateContent xmlns:mc="http://schemas.openxmlformats.org/markup-compatibility/2006">
              <mc:Choice xmlns:v="urn:schemas-microsoft-com:vml" Requires="v">
                <p:oleObj name="Equation" r:id="rId7" imgW="3301920" imgH="711000" progId="Equation.DSMT4">
                  <p:embed/>
                </p:oleObj>
              </mc:Choice>
              <mc:Fallback>
                <p:oleObj name="Equation" r:id="rId7" imgW="3301920" imgH="711000" progId="Equation.DSMT4">
                  <p:embed/>
                  <p:pic>
                    <p:nvPicPr>
                      <p:cNvPr id="0" name="Object 18"/>
                      <p:cNvPicPr>
                        <a:picLocks noChangeAspect="1" noChangeArrowheads="1"/>
                      </p:cNvPicPr>
                      <p:nvPr/>
                    </p:nvPicPr>
                    <p:blipFill>
                      <a:blip r:embed="rId8"/>
                      <a:srcRect/>
                      <a:stretch>
                        <a:fillRect/>
                      </a:stretch>
                    </p:blipFill>
                    <p:spPr bwMode="auto">
                      <a:xfrm>
                        <a:off x="250062" y="2733398"/>
                        <a:ext cx="4462463" cy="946150"/>
                      </a:xfrm>
                      <a:prstGeom prst="rect">
                        <a:avLst/>
                      </a:prstGeom>
                      <a:solidFill>
                        <a:srgbClr val="CCFFCC"/>
                      </a:solidFill>
                    </p:spPr>
                  </p:pic>
                </p:oleObj>
              </mc:Fallback>
            </mc:AlternateContent>
          </a:graphicData>
        </a:graphic>
      </p:graphicFrame>
      <p:sp>
        <p:nvSpPr>
          <p:cNvPr id="26" name="Rectangle 25">
            <a:extLst>
              <a:ext uri="{FF2B5EF4-FFF2-40B4-BE49-F238E27FC236}">
                <a16:creationId xmlns:a16="http://schemas.microsoft.com/office/drawing/2014/main" id="{41FDF433-00D8-4862-B08A-5D193A060D1B}"/>
              </a:ext>
            </a:extLst>
          </p:cNvPr>
          <p:cNvSpPr/>
          <p:nvPr/>
        </p:nvSpPr>
        <p:spPr>
          <a:xfrm>
            <a:off x="183214" y="3945961"/>
            <a:ext cx="4633869" cy="338554"/>
          </a:xfrm>
          <a:prstGeom prst="rect">
            <a:avLst/>
          </a:prstGeom>
        </p:spPr>
        <p:txBody>
          <a:bodyPr wrap="square">
            <a:spAutoFit/>
          </a:bodyPr>
          <a:lstStyle/>
          <a:p>
            <a:r>
              <a:rPr lang="en-US" sz="1600"/>
              <a:t>Now let’s look at the GF’s of a </a:t>
            </a:r>
            <a:r>
              <a:rPr lang="en-US" sz="1600" b="1"/>
              <a:t>real boson </a:t>
            </a:r>
            <a:r>
              <a:rPr lang="en-US" sz="1600"/>
              <a:t>field:</a:t>
            </a:r>
          </a:p>
        </p:txBody>
      </p:sp>
      <p:sp>
        <p:nvSpPr>
          <p:cNvPr id="28" name="Rectangle 5">
            <a:extLst>
              <a:ext uri="{FF2B5EF4-FFF2-40B4-BE49-F238E27FC236}">
                <a16:creationId xmlns:a16="http://schemas.microsoft.com/office/drawing/2014/main" id="{D3C5B015-CCD0-4C09-B3AE-6EF1D515D48C}"/>
              </a:ext>
            </a:extLst>
          </p:cNvPr>
          <p:cNvSpPr>
            <a:spLocks noChangeArrowheads="1"/>
          </p:cNvSpPr>
          <p:nvPr/>
        </p:nvSpPr>
        <p:spPr bwMode="auto">
          <a:xfrm>
            <a:off x="6007353" y="3954364"/>
            <a:ext cx="67197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where</a:t>
            </a:r>
            <a:endParaRPr kumimoji="0" lang="en-US" altLang="en-US" sz="900" b="0" i="0" u="none" strike="noStrike" cap="none" normalizeH="0" baseline="0">
              <a:ln>
                <a:noFill/>
              </a:ln>
              <a:solidFill>
                <a:schemeClr val="tx1"/>
              </a:solidFill>
              <a:effectLst/>
              <a:latin typeface="Arial" panose="020B0604020202020204" pitchFamily="34" charset="0"/>
            </a:endParaRPr>
          </a:p>
        </p:txBody>
      </p:sp>
      <p:graphicFrame>
        <p:nvGraphicFramePr>
          <p:cNvPr id="29" name="Object 28">
            <a:extLst>
              <a:ext uri="{FF2B5EF4-FFF2-40B4-BE49-F238E27FC236}">
                <a16:creationId xmlns:a16="http://schemas.microsoft.com/office/drawing/2014/main" id="{1478AFA4-94B0-4DE7-B391-CDE317AA7AA9}"/>
              </a:ext>
            </a:extLst>
          </p:cNvPr>
          <p:cNvGraphicFramePr>
            <a:graphicFrameLocks noChangeAspect="1"/>
          </p:cNvGraphicFramePr>
          <p:nvPr>
            <p:extLst>
              <p:ext uri="{D42A27DB-BD31-4B8C-83A1-F6EECF244321}">
                <p14:modId xmlns:p14="http://schemas.microsoft.com/office/powerpoint/2010/main" val="1824402556"/>
              </p:ext>
            </p:extLst>
          </p:nvPr>
        </p:nvGraphicFramePr>
        <p:xfrm>
          <a:off x="295882" y="4470420"/>
          <a:ext cx="4318000" cy="525463"/>
        </p:xfrm>
        <a:graphic>
          <a:graphicData uri="http://schemas.openxmlformats.org/presentationml/2006/ole">
            <mc:AlternateContent xmlns:mc="http://schemas.openxmlformats.org/markup-compatibility/2006">
              <mc:Choice xmlns:v="urn:schemas-microsoft-com:vml" Requires="v">
                <p:oleObj name="Equation" r:id="rId9" imgW="3504960" imgH="431640" progId="Equation.DSMT4">
                  <p:embed/>
                </p:oleObj>
              </mc:Choice>
              <mc:Fallback>
                <p:oleObj name="Equation" r:id="rId9" imgW="3504960" imgH="431640" progId="Equation.DSMT4">
                  <p:embed/>
                  <p:pic>
                    <p:nvPicPr>
                      <p:cNvPr id="5" name="Object 4">
                        <a:extLst>
                          <a:ext uri="{FF2B5EF4-FFF2-40B4-BE49-F238E27FC236}">
                            <a16:creationId xmlns:a16="http://schemas.microsoft.com/office/drawing/2014/main" id="{0980621F-C793-435D-8159-DDF665A1F703}"/>
                          </a:ext>
                        </a:extLst>
                      </p:cNvPr>
                      <p:cNvPicPr>
                        <a:picLocks noChangeAspect="1" noChangeArrowheads="1"/>
                      </p:cNvPicPr>
                      <p:nvPr/>
                    </p:nvPicPr>
                    <p:blipFill>
                      <a:blip r:embed="rId10"/>
                      <a:srcRect/>
                      <a:stretch>
                        <a:fillRect/>
                      </a:stretch>
                    </p:blipFill>
                    <p:spPr bwMode="auto">
                      <a:xfrm>
                        <a:off x="295882" y="4470420"/>
                        <a:ext cx="4318000" cy="525463"/>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6E5741AC-4572-460F-9CDF-838097F9A127}"/>
              </a:ext>
            </a:extLst>
          </p:cNvPr>
          <p:cNvGraphicFramePr>
            <a:graphicFrameLocks noChangeAspect="1"/>
          </p:cNvGraphicFramePr>
          <p:nvPr>
            <p:extLst>
              <p:ext uri="{D42A27DB-BD31-4B8C-83A1-F6EECF244321}">
                <p14:modId xmlns:p14="http://schemas.microsoft.com/office/powerpoint/2010/main" val="2344069564"/>
              </p:ext>
            </p:extLst>
          </p:nvPr>
        </p:nvGraphicFramePr>
        <p:xfrm>
          <a:off x="6096000" y="4432670"/>
          <a:ext cx="3921125" cy="623887"/>
        </p:xfrm>
        <a:graphic>
          <a:graphicData uri="http://schemas.openxmlformats.org/presentationml/2006/ole">
            <mc:AlternateContent xmlns:mc="http://schemas.openxmlformats.org/markup-compatibility/2006">
              <mc:Choice xmlns:v="urn:schemas-microsoft-com:vml" Requires="v">
                <p:oleObj name="Equation" r:id="rId11" imgW="3035160" imgH="482400" progId="Equation.DSMT4">
                  <p:embed/>
                </p:oleObj>
              </mc:Choice>
              <mc:Fallback>
                <p:oleObj name="Equation" r:id="rId11" imgW="3035160" imgH="482400" progId="Equation.DSMT4">
                  <p:embed/>
                  <p:pic>
                    <p:nvPicPr>
                      <p:cNvPr id="7" name="Object 6">
                        <a:extLst>
                          <a:ext uri="{FF2B5EF4-FFF2-40B4-BE49-F238E27FC236}">
                            <a16:creationId xmlns:a16="http://schemas.microsoft.com/office/drawing/2014/main" id="{D75E0343-6CED-4771-A3D2-2BC2F6BFFDB3}"/>
                          </a:ext>
                        </a:extLst>
                      </p:cNvPr>
                      <p:cNvPicPr>
                        <a:picLocks noChangeAspect="1" noChangeArrowheads="1"/>
                      </p:cNvPicPr>
                      <p:nvPr/>
                    </p:nvPicPr>
                    <p:blipFill>
                      <a:blip r:embed="rId12"/>
                      <a:srcRect/>
                      <a:stretch>
                        <a:fillRect/>
                      </a:stretch>
                    </p:blipFill>
                    <p:spPr bwMode="auto">
                      <a:xfrm>
                        <a:off x="6096000" y="4432670"/>
                        <a:ext cx="3921125" cy="623887"/>
                      </a:xfrm>
                      <a:prstGeom prst="rect">
                        <a:avLst/>
                      </a:prstGeom>
                      <a:noFill/>
                    </p:spPr>
                  </p:pic>
                </p:oleObj>
              </mc:Fallback>
            </mc:AlternateContent>
          </a:graphicData>
        </a:graphic>
      </p:graphicFrame>
      <p:sp>
        <p:nvSpPr>
          <p:cNvPr id="33" name="Rectangle 5">
            <a:extLst>
              <a:ext uri="{FF2B5EF4-FFF2-40B4-BE49-F238E27FC236}">
                <a16:creationId xmlns:a16="http://schemas.microsoft.com/office/drawing/2014/main" id="{F126BF18-859C-428A-B1CA-1FA3177EE321}"/>
              </a:ext>
            </a:extLst>
          </p:cNvPr>
          <p:cNvSpPr>
            <a:spLocks noChangeArrowheads="1"/>
          </p:cNvSpPr>
          <p:nvPr/>
        </p:nvSpPr>
        <p:spPr bwMode="auto">
          <a:xfrm>
            <a:off x="220922" y="5181788"/>
            <a:ext cx="69121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Then: </a:t>
            </a:r>
            <a:endParaRPr kumimoji="0" lang="en-US" altLang="en-US" sz="900" b="0" i="0" u="none" strike="noStrike" cap="none" normalizeH="0" baseline="0">
              <a:ln>
                <a:noFill/>
              </a:ln>
              <a:solidFill>
                <a:schemeClr val="tx1"/>
              </a:solidFill>
              <a:effectLst/>
              <a:latin typeface="Arial" panose="020B0604020202020204" pitchFamily="34" charset="0"/>
            </a:endParaRPr>
          </a:p>
        </p:txBody>
      </p:sp>
      <p:graphicFrame>
        <p:nvGraphicFramePr>
          <p:cNvPr id="34" name="Object 33">
            <a:extLst>
              <a:ext uri="{FF2B5EF4-FFF2-40B4-BE49-F238E27FC236}">
                <a16:creationId xmlns:a16="http://schemas.microsoft.com/office/drawing/2014/main" id="{99E9618F-6343-4B77-9E5C-0A5EB16E810B}"/>
              </a:ext>
            </a:extLst>
          </p:cNvPr>
          <p:cNvGraphicFramePr>
            <a:graphicFrameLocks noChangeAspect="1"/>
          </p:cNvGraphicFramePr>
          <p:nvPr>
            <p:extLst>
              <p:ext uri="{D42A27DB-BD31-4B8C-83A1-F6EECF244321}">
                <p14:modId xmlns:p14="http://schemas.microsoft.com/office/powerpoint/2010/main" val="1056624356"/>
              </p:ext>
            </p:extLst>
          </p:nvPr>
        </p:nvGraphicFramePr>
        <p:xfrm>
          <a:off x="295882" y="5664792"/>
          <a:ext cx="4259263" cy="879475"/>
        </p:xfrm>
        <a:graphic>
          <a:graphicData uri="http://schemas.openxmlformats.org/presentationml/2006/ole">
            <mc:AlternateContent xmlns:mc="http://schemas.openxmlformats.org/markup-compatibility/2006">
              <mc:Choice xmlns:v="urn:schemas-microsoft-com:vml" Requires="v">
                <p:oleObj name="Equation" r:id="rId13" imgW="3149280" imgH="660240" progId="Equation.DSMT4">
                  <p:embed/>
                </p:oleObj>
              </mc:Choice>
              <mc:Fallback>
                <p:oleObj name="Equation" r:id="rId13" imgW="3149280" imgH="660240" progId="Equation.DSMT4">
                  <p:embed/>
                  <p:pic>
                    <p:nvPicPr>
                      <p:cNvPr id="9" name="Object 8">
                        <a:extLst>
                          <a:ext uri="{FF2B5EF4-FFF2-40B4-BE49-F238E27FC236}">
                            <a16:creationId xmlns:a16="http://schemas.microsoft.com/office/drawing/2014/main" id="{44277A02-1149-4D26-BF11-AF1E176FCAE0}"/>
                          </a:ext>
                        </a:extLst>
                      </p:cNvPr>
                      <p:cNvPicPr>
                        <a:picLocks noChangeAspect="1" noChangeArrowheads="1"/>
                      </p:cNvPicPr>
                      <p:nvPr/>
                    </p:nvPicPr>
                    <p:blipFill>
                      <a:blip r:embed="rId14"/>
                      <a:srcRect/>
                      <a:stretch>
                        <a:fillRect/>
                      </a:stretch>
                    </p:blipFill>
                    <p:spPr bwMode="auto">
                      <a:xfrm>
                        <a:off x="295882" y="5664792"/>
                        <a:ext cx="4259263" cy="87947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1417463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2430" y="115015"/>
            <a:ext cx="5448691" cy="523220"/>
          </a:xfrm>
          <a:prstGeom prst="rect">
            <a:avLst/>
          </a:prstGeom>
          <a:noFill/>
        </p:spPr>
        <p:txBody>
          <a:bodyPr wrap="square" rtlCol="0">
            <a:spAutoFit/>
          </a:bodyPr>
          <a:lstStyle/>
          <a:p>
            <a:r>
              <a:rPr lang="en-US" sz="2800" b="1" u="sng"/>
              <a:t>Green’s Functions - Noninteracting</a:t>
            </a:r>
          </a:p>
        </p:txBody>
      </p:sp>
      <p:sp>
        <p:nvSpPr>
          <p:cNvPr id="14" name="Rectangle 13">
            <a:extLst>
              <a:ext uri="{FF2B5EF4-FFF2-40B4-BE49-F238E27FC236}">
                <a16:creationId xmlns:a16="http://schemas.microsoft.com/office/drawing/2014/main" id="{D7961BDA-1BC5-49EB-9270-FAB0AA4F9A0C}"/>
              </a:ext>
            </a:extLst>
          </p:cNvPr>
          <p:cNvSpPr/>
          <p:nvPr/>
        </p:nvSpPr>
        <p:spPr>
          <a:xfrm>
            <a:off x="145506" y="3882017"/>
            <a:ext cx="4633869" cy="338554"/>
          </a:xfrm>
          <a:prstGeom prst="rect">
            <a:avLst/>
          </a:prstGeom>
        </p:spPr>
        <p:txBody>
          <a:bodyPr wrap="square">
            <a:spAutoFit/>
          </a:bodyPr>
          <a:lstStyle/>
          <a:p>
            <a:r>
              <a:rPr lang="en-US" sz="1600"/>
              <a:t>Now let’s look at the GF’s of an </a:t>
            </a:r>
            <a:r>
              <a:rPr lang="en-US" sz="1600" b="1"/>
              <a:t>fermion field</a:t>
            </a:r>
            <a:r>
              <a:rPr lang="en-US" sz="1600"/>
              <a:t>:</a:t>
            </a:r>
          </a:p>
        </p:txBody>
      </p:sp>
      <p:sp>
        <p:nvSpPr>
          <p:cNvPr id="20" name="Rectangle 5">
            <a:extLst>
              <a:ext uri="{FF2B5EF4-FFF2-40B4-BE49-F238E27FC236}">
                <a16:creationId xmlns:a16="http://schemas.microsoft.com/office/drawing/2014/main" id="{BF32345A-1A9C-4CA4-B086-5A3BA5285CFD}"/>
              </a:ext>
            </a:extLst>
          </p:cNvPr>
          <p:cNvSpPr>
            <a:spLocks noChangeArrowheads="1"/>
          </p:cNvSpPr>
          <p:nvPr/>
        </p:nvSpPr>
        <p:spPr bwMode="auto">
          <a:xfrm>
            <a:off x="5969645" y="3890420"/>
            <a:ext cx="67197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where</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31" name="Rectangle 12">
            <a:extLst>
              <a:ext uri="{FF2B5EF4-FFF2-40B4-BE49-F238E27FC236}">
                <a16:creationId xmlns:a16="http://schemas.microsoft.com/office/drawing/2014/main" id="{A5573ACE-5259-417B-9BDD-6E0270149C3F}"/>
              </a:ext>
            </a:extLst>
          </p:cNvPr>
          <p:cNvSpPr>
            <a:spLocks noChangeArrowheads="1"/>
          </p:cNvSpPr>
          <p:nvPr/>
        </p:nvSpPr>
        <p:spPr bwMode="auto">
          <a:xfrm>
            <a:off x="3212430" y="647486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0980621F-C793-435D-8159-DDF665A1F703}"/>
              </a:ext>
            </a:extLst>
          </p:cNvPr>
          <p:cNvGraphicFramePr>
            <a:graphicFrameLocks noChangeAspect="1"/>
          </p:cNvGraphicFramePr>
          <p:nvPr>
            <p:extLst>
              <p:ext uri="{D42A27DB-BD31-4B8C-83A1-F6EECF244321}">
                <p14:modId xmlns:p14="http://schemas.microsoft.com/office/powerpoint/2010/main" val="2991774260"/>
              </p:ext>
            </p:extLst>
          </p:nvPr>
        </p:nvGraphicFramePr>
        <p:xfrm>
          <a:off x="258174" y="4393413"/>
          <a:ext cx="2619555" cy="368589"/>
        </p:xfrm>
        <a:graphic>
          <a:graphicData uri="http://schemas.openxmlformats.org/presentationml/2006/ole">
            <mc:AlternateContent xmlns:mc="http://schemas.openxmlformats.org/markup-compatibility/2006">
              <mc:Choice xmlns:v="urn:schemas-microsoft-com:vml" Requires="v">
                <p:oleObj name="Equation" r:id="rId3" imgW="1968480" imgH="279360" progId="Equation.DSMT4">
                  <p:embed/>
                </p:oleObj>
              </mc:Choice>
              <mc:Fallback>
                <p:oleObj name="Equation" r:id="rId3" imgW="1968480" imgH="279360" progId="Equation.DSMT4">
                  <p:embed/>
                  <p:pic>
                    <p:nvPicPr>
                      <p:cNvPr id="5" name="Object 4">
                        <a:extLst>
                          <a:ext uri="{FF2B5EF4-FFF2-40B4-BE49-F238E27FC236}">
                            <a16:creationId xmlns:a16="http://schemas.microsoft.com/office/drawing/2014/main" id="{0980621F-C793-435D-8159-DDF665A1F703}"/>
                          </a:ext>
                        </a:extLst>
                      </p:cNvPr>
                      <p:cNvPicPr>
                        <a:picLocks noChangeAspect="1" noChangeArrowheads="1"/>
                      </p:cNvPicPr>
                      <p:nvPr/>
                    </p:nvPicPr>
                    <p:blipFill>
                      <a:blip r:embed="rId4"/>
                      <a:srcRect/>
                      <a:stretch>
                        <a:fillRect/>
                      </a:stretch>
                    </p:blipFill>
                    <p:spPr bwMode="auto">
                      <a:xfrm>
                        <a:off x="258174" y="4393413"/>
                        <a:ext cx="2619555" cy="368589"/>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D75E0343-6CED-4771-A3D2-2BC2F6BFFDB3}"/>
              </a:ext>
            </a:extLst>
          </p:cNvPr>
          <p:cNvGraphicFramePr>
            <a:graphicFrameLocks noChangeAspect="1"/>
          </p:cNvGraphicFramePr>
          <p:nvPr>
            <p:extLst>
              <p:ext uri="{D42A27DB-BD31-4B8C-83A1-F6EECF244321}">
                <p14:modId xmlns:p14="http://schemas.microsoft.com/office/powerpoint/2010/main" val="4211926042"/>
              </p:ext>
            </p:extLst>
          </p:nvPr>
        </p:nvGraphicFramePr>
        <p:xfrm>
          <a:off x="6096000" y="4326797"/>
          <a:ext cx="5532438" cy="622300"/>
        </p:xfrm>
        <a:graphic>
          <a:graphicData uri="http://schemas.openxmlformats.org/presentationml/2006/ole">
            <mc:AlternateContent xmlns:mc="http://schemas.openxmlformats.org/markup-compatibility/2006">
              <mc:Choice xmlns:v="urn:schemas-microsoft-com:vml" Requires="v">
                <p:oleObj name="Equation" r:id="rId5" imgW="4279680" imgH="482400" progId="Equation.DSMT4">
                  <p:embed/>
                </p:oleObj>
              </mc:Choice>
              <mc:Fallback>
                <p:oleObj name="Equation" r:id="rId5" imgW="4279680" imgH="482400" progId="Equation.DSMT4">
                  <p:embed/>
                  <p:pic>
                    <p:nvPicPr>
                      <p:cNvPr id="7" name="Object 6">
                        <a:extLst>
                          <a:ext uri="{FF2B5EF4-FFF2-40B4-BE49-F238E27FC236}">
                            <a16:creationId xmlns:a16="http://schemas.microsoft.com/office/drawing/2014/main" id="{D75E0343-6CED-4771-A3D2-2BC2F6BFFDB3}"/>
                          </a:ext>
                        </a:extLst>
                      </p:cNvPr>
                      <p:cNvPicPr>
                        <a:picLocks noChangeAspect="1" noChangeArrowheads="1"/>
                      </p:cNvPicPr>
                      <p:nvPr/>
                    </p:nvPicPr>
                    <p:blipFill>
                      <a:blip r:embed="rId6"/>
                      <a:srcRect/>
                      <a:stretch>
                        <a:fillRect/>
                      </a:stretch>
                    </p:blipFill>
                    <p:spPr bwMode="auto">
                      <a:xfrm>
                        <a:off x="6096000" y="4326797"/>
                        <a:ext cx="5532438" cy="622300"/>
                      </a:xfrm>
                      <a:prstGeom prst="rect">
                        <a:avLst/>
                      </a:prstGeom>
                      <a:noFill/>
                    </p:spPr>
                  </p:pic>
                </p:oleObj>
              </mc:Fallback>
            </mc:AlternateContent>
          </a:graphicData>
        </a:graphic>
      </p:graphicFrame>
      <p:sp>
        <p:nvSpPr>
          <p:cNvPr id="25" name="Rectangle 5">
            <a:extLst>
              <a:ext uri="{FF2B5EF4-FFF2-40B4-BE49-F238E27FC236}">
                <a16:creationId xmlns:a16="http://schemas.microsoft.com/office/drawing/2014/main" id="{160BF83B-FCA8-426F-B366-E5446599A4ED}"/>
              </a:ext>
            </a:extLst>
          </p:cNvPr>
          <p:cNvSpPr>
            <a:spLocks noChangeArrowheads="1"/>
          </p:cNvSpPr>
          <p:nvPr/>
        </p:nvSpPr>
        <p:spPr bwMode="auto">
          <a:xfrm>
            <a:off x="183214" y="5117844"/>
            <a:ext cx="69121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Then: </a:t>
            </a:r>
            <a:endParaRPr kumimoji="0" lang="en-US" altLang="en-US" sz="900" b="0" i="0" u="none" strike="noStrike" cap="none" normalizeH="0" baseline="0">
              <a:ln>
                <a:noFill/>
              </a:ln>
              <a:solidFill>
                <a:schemeClr val="tx1"/>
              </a:solidFill>
              <a:effectLst/>
              <a:latin typeface="Arial" panose="020B0604020202020204" pitchFamily="34" charset="0"/>
            </a:endParaRPr>
          </a:p>
        </p:txBody>
      </p:sp>
      <p:graphicFrame>
        <p:nvGraphicFramePr>
          <p:cNvPr id="9" name="Object 8">
            <a:extLst>
              <a:ext uri="{FF2B5EF4-FFF2-40B4-BE49-F238E27FC236}">
                <a16:creationId xmlns:a16="http://schemas.microsoft.com/office/drawing/2014/main" id="{44277A02-1149-4D26-BF11-AF1E176FCAE0}"/>
              </a:ext>
            </a:extLst>
          </p:cNvPr>
          <p:cNvGraphicFramePr>
            <a:graphicFrameLocks noChangeAspect="1"/>
          </p:cNvGraphicFramePr>
          <p:nvPr>
            <p:extLst>
              <p:ext uri="{D42A27DB-BD31-4B8C-83A1-F6EECF244321}">
                <p14:modId xmlns:p14="http://schemas.microsoft.com/office/powerpoint/2010/main" val="738464828"/>
              </p:ext>
            </p:extLst>
          </p:nvPr>
        </p:nvGraphicFramePr>
        <p:xfrm>
          <a:off x="294159" y="5562047"/>
          <a:ext cx="4259263" cy="912813"/>
        </p:xfrm>
        <a:graphic>
          <a:graphicData uri="http://schemas.openxmlformats.org/presentationml/2006/ole">
            <mc:AlternateContent xmlns:mc="http://schemas.openxmlformats.org/markup-compatibility/2006">
              <mc:Choice xmlns:v="urn:schemas-microsoft-com:vml" Requires="v">
                <p:oleObj name="Equation" r:id="rId7" imgW="3149280" imgH="685800" progId="Equation.DSMT4">
                  <p:embed/>
                </p:oleObj>
              </mc:Choice>
              <mc:Fallback>
                <p:oleObj name="Equation" r:id="rId7" imgW="3149280" imgH="685800" progId="Equation.DSMT4">
                  <p:embed/>
                  <p:pic>
                    <p:nvPicPr>
                      <p:cNvPr id="9" name="Object 8">
                        <a:extLst>
                          <a:ext uri="{FF2B5EF4-FFF2-40B4-BE49-F238E27FC236}">
                            <a16:creationId xmlns:a16="http://schemas.microsoft.com/office/drawing/2014/main" id="{44277A02-1149-4D26-BF11-AF1E176FCAE0}"/>
                          </a:ext>
                        </a:extLst>
                      </p:cNvPr>
                      <p:cNvPicPr>
                        <a:picLocks noChangeAspect="1" noChangeArrowheads="1"/>
                      </p:cNvPicPr>
                      <p:nvPr/>
                    </p:nvPicPr>
                    <p:blipFill>
                      <a:blip r:embed="rId8"/>
                      <a:srcRect/>
                      <a:stretch>
                        <a:fillRect/>
                      </a:stretch>
                    </p:blipFill>
                    <p:spPr bwMode="auto">
                      <a:xfrm>
                        <a:off x="294159" y="5562047"/>
                        <a:ext cx="4259263" cy="912813"/>
                      </a:xfrm>
                      <a:prstGeom prst="rect">
                        <a:avLst/>
                      </a:prstGeom>
                      <a:solidFill>
                        <a:srgbClr val="CCFFCC"/>
                      </a:solidFill>
                    </p:spPr>
                  </p:pic>
                </p:oleObj>
              </mc:Fallback>
            </mc:AlternateContent>
          </a:graphicData>
        </a:graphic>
      </p:graphicFrame>
      <p:sp>
        <p:nvSpPr>
          <p:cNvPr id="16" name="Rectangle 15">
            <a:extLst>
              <a:ext uri="{FF2B5EF4-FFF2-40B4-BE49-F238E27FC236}">
                <a16:creationId xmlns:a16="http://schemas.microsoft.com/office/drawing/2014/main" id="{CFD56970-2F95-49DD-A32B-14F55108D4C7}"/>
              </a:ext>
            </a:extLst>
          </p:cNvPr>
          <p:cNvSpPr/>
          <p:nvPr/>
        </p:nvSpPr>
        <p:spPr>
          <a:xfrm>
            <a:off x="144565" y="1055740"/>
            <a:ext cx="4633869" cy="338554"/>
          </a:xfrm>
          <a:prstGeom prst="rect">
            <a:avLst/>
          </a:prstGeom>
        </p:spPr>
        <p:txBody>
          <a:bodyPr wrap="square">
            <a:spAutoFit/>
          </a:bodyPr>
          <a:lstStyle/>
          <a:p>
            <a:r>
              <a:rPr lang="en-US" sz="1600"/>
              <a:t>Now let’s look at the GF’s of a </a:t>
            </a:r>
            <a:r>
              <a:rPr lang="en-US" sz="1600" b="1"/>
              <a:t>complex boson </a:t>
            </a:r>
            <a:r>
              <a:rPr lang="en-US" sz="1600"/>
              <a:t>field:</a:t>
            </a:r>
          </a:p>
        </p:txBody>
      </p:sp>
      <p:sp>
        <p:nvSpPr>
          <p:cNvPr id="17" name="Rectangle 5">
            <a:extLst>
              <a:ext uri="{FF2B5EF4-FFF2-40B4-BE49-F238E27FC236}">
                <a16:creationId xmlns:a16="http://schemas.microsoft.com/office/drawing/2014/main" id="{5B596272-17A8-4CAB-BB07-5B5A412EEEC8}"/>
              </a:ext>
            </a:extLst>
          </p:cNvPr>
          <p:cNvSpPr>
            <a:spLocks noChangeArrowheads="1"/>
          </p:cNvSpPr>
          <p:nvPr/>
        </p:nvSpPr>
        <p:spPr bwMode="auto">
          <a:xfrm>
            <a:off x="5930996" y="1064143"/>
            <a:ext cx="67197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where</a:t>
            </a:r>
            <a:endParaRPr kumimoji="0" lang="en-US" altLang="en-US" sz="900" b="0" i="0" u="none" strike="noStrike" cap="none" normalizeH="0" baseline="0">
              <a:ln>
                <a:noFill/>
              </a:ln>
              <a:solidFill>
                <a:schemeClr val="tx1"/>
              </a:solidFill>
              <a:effectLst/>
              <a:latin typeface="Arial" panose="020B0604020202020204" pitchFamily="34" charset="0"/>
            </a:endParaRPr>
          </a:p>
        </p:txBody>
      </p:sp>
      <p:graphicFrame>
        <p:nvGraphicFramePr>
          <p:cNvPr id="18" name="Object 17">
            <a:extLst>
              <a:ext uri="{FF2B5EF4-FFF2-40B4-BE49-F238E27FC236}">
                <a16:creationId xmlns:a16="http://schemas.microsoft.com/office/drawing/2014/main" id="{0FFDD723-3D91-4627-8ABA-86B0F2A0DC79}"/>
              </a:ext>
            </a:extLst>
          </p:cNvPr>
          <p:cNvGraphicFramePr>
            <a:graphicFrameLocks noChangeAspect="1"/>
          </p:cNvGraphicFramePr>
          <p:nvPr>
            <p:extLst>
              <p:ext uri="{D42A27DB-BD31-4B8C-83A1-F6EECF244321}">
                <p14:modId xmlns:p14="http://schemas.microsoft.com/office/powerpoint/2010/main" val="681772758"/>
              </p:ext>
            </p:extLst>
          </p:nvPr>
        </p:nvGraphicFramePr>
        <p:xfrm>
          <a:off x="220922" y="1613757"/>
          <a:ext cx="5149007" cy="359506"/>
        </p:xfrm>
        <a:graphic>
          <a:graphicData uri="http://schemas.openxmlformats.org/presentationml/2006/ole">
            <mc:AlternateContent xmlns:mc="http://schemas.openxmlformats.org/markup-compatibility/2006">
              <mc:Choice xmlns:v="urn:schemas-microsoft-com:vml" Requires="v">
                <p:oleObj name="Equation" r:id="rId9" imgW="3949560" imgH="279360" progId="Equation.DSMT4">
                  <p:embed/>
                </p:oleObj>
              </mc:Choice>
              <mc:Fallback>
                <p:oleObj name="Equation" r:id="rId9" imgW="3949560" imgH="279360" progId="Equation.DSMT4">
                  <p:embed/>
                  <p:pic>
                    <p:nvPicPr>
                      <p:cNvPr id="29" name="Object 28">
                        <a:extLst>
                          <a:ext uri="{FF2B5EF4-FFF2-40B4-BE49-F238E27FC236}">
                            <a16:creationId xmlns:a16="http://schemas.microsoft.com/office/drawing/2014/main" id="{1478AFA4-94B0-4DE7-B391-CDE317AA7AA9}"/>
                          </a:ext>
                        </a:extLst>
                      </p:cNvPr>
                      <p:cNvPicPr>
                        <a:picLocks noChangeAspect="1" noChangeArrowheads="1"/>
                      </p:cNvPicPr>
                      <p:nvPr/>
                    </p:nvPicPr>
                    <p:blipFill>
                      <a:blip r:embed="rId10"/>
                      <a:srcRect/>
                      <a:stretch>
                        <a:fillRect/>
                      </a:stretch>
                    </p:blipFill>
                    <p:spPr bwMode="auto">
                      <a:xfrm>
                        <a:off x="220922" y="1613757"/>
                        <a:ext cx="5149007" cy="359506"/>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3E4F31A5-48E1-4E99-A812-0D24D300E247}"/>
              </a:ext>
            </a:extLst>
          </p:cNvPr>
          <p:cNvGraphicFramePr>
            <a:graphicFrameLocks noChangeAspect="1"/>
          </p:cNvGraphicFramePr>
          <p:nvPr>
            <p:extLst>
              <p:ext uri="{D42A27DB-BD31-4B8C-83A1-F6EECF244321}">
                <p14:modId xmlns:p14="http://schemas.microsoft.com/office/powerpoint/2010/main" val="1791529610"/>
              </p:ext>
            </p:extLst>
          </p:nvPr>
        </p:nvGraphicFramePr>
        <p:xfrm>
          <a:off x="5999092" y="1495560"/>
          <a:ext cx="3773488" cy="623887"/>
        </p:xfrm>
        <a:graphic>
          <a:graphicData uri="http://schemas.openxmlformats.org/presentationml/2006/ole">
            <mc:AlternateContent xmlns:mc="http://schemas.openxmlformats.org/markup-compatibility/2006">
              <mc:Choice xmlns:v="urn:schemas-microsoft-com:vml" Requires="v">
                <p:oleObj name="Equation" r:id="rId11" imgW="2920680" imgH="482400" progId="Equation.DSMT4">
                  <p:embed/>
                </p:oleObj>
              </mc:Choice>
              <mc:Fallback>
                <p:oleObj name="Equation" r:id="rId11" imgW="2920680" imgH="482400" progId="Equation.DSMT4">
                  <p:embed/>
                  <p:pic>
                    <p:nvPicPr>
                      <p:cNvPr id="32" name="Object 31">
                        <a:extLst>
                          <a:ext uri="{FF2B5EF4-FFF2-40B4-BE49-F238E27FC236}">
                            <a16:creationId xmlns:a16="http://schemas.microsoft.com/office/drawing/2014/main" id="{6E5741AC-4572-460F-9CDF-838097F9A127}"/>
                          </a:ext>
                        </a:extLst>
                      </p:cNvPr>
                      <p:cNvPicPr>
                        <a:picLocks noChangeAspect="1" noChangeArrowheads="1"/>
                      </p:cNvPicPr>
                      <p:nvPr/>
                    </p:nvPicPr>
                    <p:blipFill>
                      <a:blip r:embed="rId12"/>
                      <a:srcRect/>
                      <a:stretch>
                        <a:fillRect/>
                      </a:stretch>
                    </p:blipFill>
                    <p:spPr bwMode="auto">
                      <a:xfrm>
                        <a:off x="5999092" y="1495560"/>
                        <a:ext cx="3773488" cy="623887"/>
                      </a:xfrm>
                      <a:prstGeom prst="rect">
                        <a:avLst/>
                      </a:prstGeom>
                      <a:noFill/>
                    </p:spPr>
                  </p:pic>
                </p:oleObj>
              </mc:Fallback>
            </mc:AlternateContent>
          </a:graphicData>
        </a:graphic>
      </p:graphicFrame>
      <p:sp>
        <p:nvSpPr>
          <p:cNvPr id="21" name="Rectangle 5">
            <a:extLst>
              <a:ext uri="{FF2B5EF4-FFF2-40B4-BE49-F238E27FC236}">
                <a16:creationId xmlns:a16="http://schemas.microsoft.com/office/drawing/2014/main" id="{EC01636A-9AB1-436B-B501-AFA91EB811CE}"/>
              </a:ext>
            </a:extLst>
          </p:cNvPr>
          <p:cNvSpPr>
            <a:spLocks noChangeArrowheads="1"/>
          </p:cNvSpPr>
          <p:nvPr/>
        </p:nvSpPr>
        <p:spPr bwMode="auto">
          <a:xfrm>
            <a:off x="163419" y="2174831"/>
            <a:ext cx="69121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Then: </a:t>
            </a:r>
            <a:endParaRPr kumimoji="0" lang="en-US" altLang="en-US" sz="900" b="0" i="0" u="none" strike="noStrike" cap="none" normalizeH="0" baseline="0">
              <a:ln>
                <a:noFill/>
              </a:ln>
              <a:solidFill>
                <a:schemeClr val="tx1"/>
              </a:solidFill>
              <a:effectLst/>
              <a:latin typeface="Arial" panose="020B0604020202020204" pitchFamily="34" charset="0"/>
            </a:endParaRPr>
          </a:p>
        </p:txBody>
      </p:sp>
      <p:graphicFrame>
        <p:nvGraphicFramePr>
          <p:cNvPr id="22" name="Object 21">
            <a:extLst>
              <a:ext uri="{FF2B5EF4-FFF2-40B4-BE49-F238E27FC236}">
                <a16:creationId xmlns:a16="http://schemas.microsoft.com/office/drawing/2014/main" id="{F9B3588B-C8BC-4ABA-A797-F464BA30D372}"/>
              </a:ext>
            </a:extLst>
          </p:cNvPr>
          <p:cNvGraphicFramePr>
            <a:graphicFrameLocks noChangeAspect="1"/>
          </p:cNvGraphicFramePr>
          <p:nvPr>
            <p:extLst>
              <p:ext uri="{D42A27DB-BD31-4B8C-83A1-F6EECF244321}">
                <p14:modId xmlns:p14="http://schemas.microsoft.com/office/powerpoint/2010/main" val="836809819"/>
              </p:ext>
            </p:extLst>
          </p:nvPr>
        </p:nvGraphicFramePr>
        <p:xfrm>
          <a:off x="239776" y="2671487"/>
          <a:ext cx="4259263" cy="879475"/>
        </p:xfrm>
        <a:graphic>
          <a:graphicData uri="http://schemas.openxmlformats.org/presentationml/2006/ole">
            <mc:AlternateContent xmlns:mc="http://schemas.openxmlformats.org/markup-compatibility/2006">
              <mc:Choice xmlns:v="urn:schemas-microsoft-com:vml" Requires="v">
                <p:oleObj name="Equation" r:id="rId13" imgW="3149280" imgH="660240" progId="Equation.DSMT4">
                  <p:embed/>
                </p:oleObj>
              </mc:Choice>
              <mc:Fallback>
                <p:oleObj name="Equation" r:id="rId13" imgW="3149280" imgH="660240" progId="Equation.DSMT4">
                  <p:embed/>
                  <p:pic>
                    <p:nvPicPr>
                      <p:cNvPr id="34" name="Object 33">
                        <a:extLst>
                          <a:ext uri="{FF2B5EF4-FFF2-40B4-BE49-F238E27FC236}">
                            <a16:creationId xmlns:a16="http://schemas.microsoft.com/office/drawing/2014/main" id="{99E9618F-6343-4B77-9E5C-0A5EB16E810B}"/>
                          </a:ext>
                        </a:extLst>
                      </p:cNvPr>
                      <p:cNvPicPr>
                        <a:picLocks noChangeAspect="1" noChangeArrowheads="1"/>
                      </p:cNvPicPr>
                      <p:nvPr/>
                    </p:nvPicPr>
                    <p:blipFill>
                      <a:blip r:embed="rId14"/>
                      <a:srcRect/>
                      <a:stretch>
                        <a:fillRect/>
                      </a:stretch>
                    </p:blipFill>
                    <p:spPr bwMode="auto">
                      <a:xfrm>
                        <a:off x="239776" y="2671487"/>
                        <a:ext cx="4259263" cy="87947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143876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195567" y="70450"/>
            <a:ext cx="5448691" cy="584775"/>
          </a:xfrm>
          <a:prstGeom prst="rect">
            <a:avLst/>
          </a:prstGeom>
          <a:noFill/>
        </p:spPr>
        <p:txBody>
          <a:bodyPr wrap="square" rtlCol="0">
            <a:spAutoFit/>
          </a:bodyPr>
          <a:lstStyle/>
          <a:p>
            <a:r>
              <a:rPr lang="en-US" sz="3200" b="1" u="sng"/>
              <a:t>Free Green’s Functions</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145502" y="918667"/>
            <a:ext cx="5538860" cy="338554"/>
          </a:xfrm>
          <a:prstGeom prst="rect">
            <a:avLst/>
          </a:prstGeom>
          <a:noFill/>
        </p:spPr>
        <p:txBody>
          <a:bodyPr wrap="square" rtlCol="0">
            <a:spAutoFit/>
          </a:bodyPr>
          <a:lstStyle/>
          <a:p>
            <a:r>
              <a:rPr lang="en-US" sz="1600"/>
              <a:t>Now let’s look at the </a:t>
            </a:r>
            <a:r>
              <a:rPr lang="en-US" sz="1600" b="1"/>
              <a:t>photon field</a:t>
            </a:r>
            <a:r>
              <a:rPr lang="en-US" sz="1600"/>
              <a:t>.  In Coulomb gauge we have:</a:t>
            </a:r>
          </a:p>
        </p:txBody>
      </p:sp>
      <p:graphicFrame>
        <p:nvGraphicFramePr>
          <p:cNvPr id="12" name="Object 11">
            <a:extLst>
              <a:ext uri="{FF2B5EF4-FFF2-40B4-BE49-F238E27FC236}">
                <a16:creationId xmlns:a16="http://schemas.microsoft.com/office/drawing/2014/main" id="{682B5E73-67E9-4BC9-BBD4-56526F4551B3}"/>
              </a:ext>
            </a:extLst>
          </p:cNvPr>
          <p:cNvGraphicFramePr>
            <a:graphicFrameLocks noChangeAspect="1"/>
          </p:cNvGraphicFramePr>
          <p:nvPr>
            <p:extLst>
              <p:ext uri="{D42A27DB-BD31-4B8C-83A1-F6EECF244321}">
                <p14:modId xmlns:p14="http://schemas.microsoft.com/office/powerpoint/2010/main" val="1909908665"/>
              </p:ext>
            </p:extLst>
          </p:nvPr>
        </p:nvGraphicFramePr>
        <p:xfrm>
          <a:off x="277028" y="1390054"/>
          <a:ext cx="2695575" cy="774700"/>
        </p:xfrm>
        <a:graphic>
          <a:graphicData uri="http://schemas.openxmlformats.org/presentationml/2006/ole">
            <mc:AlternateContent xmlns:mc="http://schemas.openxmlformats.org/markup-compatibility/2006">
              <mc:Choice xmlns:v="urn:schemas-microsoft-com:vml" Requires="v">
                <p:oleObj name="Equation" r:id="rId3" imgW="1841400" imgH="533160" progId="Equation.DSMT4">
                  <p:embed/>
                </p:oleObj>
              </mc:Choice>
              <mc:Fallback>
                <p:oleObj name="Equation" r:id="rId3" imgW="1841400" imgH="533160" progId="Equation.DSMT4">
                  <p:embed/>
                  <p:pic>
                    <p:nvPicPr>
                      <p:cNvPr id="12" name="Object 11">
                        <a:extLst>
                          <a:ext uri="{FF2B5EF4-FFF2-40B4-BE49-F238E27FC236}">
                            <a16:creationId xmlns:a16="http://schemas.microsoft.com/office/drawing/2014/main" id="{682B5E73-67E9-4BC9-BBD4-56526F4551B3}"/>
                          </a:ext>
                        </a:extLst>
                      </p:cNvPr>
                      <p:cNvPicPr>
                        <a:picLocks noChangeAspect="1" noChangeArrowheads="1"/>
                      </p:cNvPicPr>
                      <p:nvPr/>
                    </p:nvPicPr>
                    <p:blipFill>
                      <a:blip r:embed="rId4"/>
                      <a:srcRect/>
                      <a:stretch>
                        <a:fillRect/>
                      </a:stretch>
                    </p:blipFill>
                    <p:spPr bwMode="auto">
                      <a:xfrm>
                        <a:off x="277028" y="1390054"/>
                        <a:ext cx="2695575" cy="77470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3F615A08-D1DC-44C7-BF63-CF2FE0013D98}"/>
              </a:ext>
            </a:extLst>
          </p:cNvPr>
          <p:cNvGraphicFramePr>
            <a:graphicFrameLocks noChangeAspect="1"/>
          </p:cNvGraphicFramePr>
          <p:nvPr>
            <p:extLst>
              <p:ext uri="{D42A27DB-BD31-4B8C-83A1-F6EECF244321}">
                <p14:modId xmlns:p14="http://schemas.microsoft.com/office/powerpoint/2010/main" val="3954063162"/>
              </p:ext>
            </p:extLst>
          </p:nvPr>
        </p:nvGraphicFramePr>
        <p:xfrm>
          <a:off x="6802438" y="1468438"/>
          <a:ext cx="4632325" cy="647700"/>
        </p:xfrm>
        <a:graphic>
          <a:graphicData uri="http://schemas.openxmlformats.org/presentationml/2006/ole">
            <mc:AlternateContent xmlns:mc="http://schemas.openxmlformats.org/markup-compatibility/2006">
              <mc:Choice xmlns:v="urn:schemas-microsoft-com:vml" Requires="v">
                <p:oleObj name="Equation" r:id="rId5" imgW="3301920" imgH="457200" progId="Equation.DSMT4">
                  <p:embed/>
                </p:oleObj>
              </mc:Choice>
              <mc:Fallback>
                <p:oleObj name="Equation" r:id="rId5" imgW="3301920" imgH="457200" progId="Equation.DSMT4">
                  <p:embed/>
                  <p:pic>
                    <p:nvPicPr>
                      <p:cNvPr id="6" name="Object 5">
                        <a:extLst>
                          <a:ext uri="{FF2B5EF4-FFF2-40B4-BE49-F238E27FC236}">
                            <a16:creationId xmlns:a16="http://schemas.microsoft.com/office/drawing/2014/main" id="{3F615A08-D1DC-44C7-BF63-CF2FE0013D98}"/>
                          </a:ext>
                        </a:extLst>
                      </p:cNvPr>
                      <p:cNvPicPr>
                        <a:picLocks noChangeAspect="1" noChangeArrowheads="1"/>
                      </p:cNvPicPr>
                      <p:nvPr/>
                    </p:nvPicPr>
                    <p:blipFill>
                      <a:blip r:embed="rId6"/>
                      <a:srcRect/>
                      <a:stretch>
                        <a:fillRect/>
                      </a:stretch>
                    </p:blipFill>
                    <p:spPr bwMode="auto">
                      <a:xfrm>
                        <a:off x="6802438" y="1468438"/>
                        <a:ext cx="4632325" cy="647700"/>
                      </a:xfrm>
                      <a:prstGeom prst="rect">
                        <a:avLst/>
                      </a:prstGeom>
                      <a:noFill/>
                    </p:spPr>
                  </p:pic>
                </p:oleObj>
              </mc:Fallback>
            </mc:AlternateContent>
          </a:graphicData>
        </a:graphic>
      </p:graphicFrame>
      <p:sp>
        <p:nvSpPr>
          <p:cNvPr id="9" name="Rectangle 5">
            <a:extLst>
              <a:ext uri="{FF2B5EF4-FFF2-40B4-BE49-F238E27FC236}">
                <a16:creationId xmlns:a16="http://schemas.microsoft.com/office/drawing/2014/main" id="{32F3354B-07C3-48E3-BFE4-0BC967F0F934}"/>
              </a:ext>
            </a:extLst>
          </p:cNvPr>
          <p:cNvSpPr>
            <a:spLocks noChangeArrowheads="1"/>
          </p:cNvSpPr>
          <p:nvPr/>
        </p:nvSpPr>
        <p:spPr bwMode="auto">
          <a:xfrm>
            <a:off x="6399682" y="934055"/>
            <a:ext cx="67197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where</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19" name="TextBox 18">
            <a:extLst>
              <a:ext uri="{FF2B5EF4-FFF2-40B4-BE49-F238E27FC236}">
                <a16:creationId xmlns:a16="http://schemas.microsoft.com/office/drawing/2014/main" id="{257053D8-1A76-42D4-B889-C3727EE6A543}"/>
              </a:ext>
            </a:extLst>
          </p:cNvPr>
          <p:cNvSpPr txBox="1"/>
          <p:nvPr/>
        </p:nvSpPr>
        <p:spPr>
          <a:xfrm>
            <a:off x="239772" y="3856106"/>
            <a:ext cx="2380882" cy="338554"/>
          </a:xfrm>
          <a:prstGeom prst="rect">
            <a:avLst/>
          </a:prstGeom>
          <a:noFill/>
        </p:spPr>
        <p:txBody>
          <a:bodyPr wrap="square" rtlCol="0">
            <a:spAutoFit/>
          </a:bodyPr>
          <a:lstStyle/>
          <a:p>
            <a:r>
              <a:rPr lang="en-US" sz="1600"/>
              <a:t>In the Lorentz gauge,</a:t>
            </a:r>
            <a:endParaRPr lang="en-US"/>
          </a:p>
        </p:txBody>
      </p:sp>
      <p:graphicFrame>
        <p:nvGraphicFramePr>
          <p:cNvPr id="21" name="Object 20">
            <a:extLst>
              <a:ext uri="{FF2B5EF4-FFF2-40B4-BE49-F238E27FC236}">
                <a16:creationId xmlns:a16="http://schemas.microsoft.com/office/drawing/2014/main" id="{C3D474B5-9B3C-433C-8A40-BBC59733C4EE}"/>
              </a:ext>
            </a:extLst>
          </p:cNvPr>
          <p:cNvGraphicFramePr>
            <a:graphicFrameLocks noChangeAspect="1"/>
          </p:cNvGraphicFramePr>
          <p:nvPr>
            <p:extLst>
              <p:ext uri="{D42A27DB-BD31-4B8C-83A1-F6EECF244321}">
                <p14:modId xmlns:p14="http://schemas.microsoft.com/office/powerpoint/2010/main" val="2218267982"/>
              </p:ext>
            </p:extLst>
          </p:nvPr>
        </p:nvGraphicFramePr>
        <p:xfrm>
          <a:off x="323420" y="4349750"/>
          <a:ext cx="5638800" cy="579438"/>
        </p:xfrm>
        <a:graphic>
          <a:graphicData uri="http://schemas.openxmlformats.org/presentationml/2006/ole">
            <mc:AlternateContent xmlns:mc="http://schemas.openxmlformats.org/markup-compatibility/2006">
              <mc:Choice xmlns:v="urn:schemas-microsoft-com:vml" Requires="v">
                <p:oleObj name="Equation" r:id="rId7" imgW="4419360" imgH="457200" progId="Equation.DSMT4">
                  <p:embed/>
                </p:oleObj>
              </mc:Choice>
              <mc:Fallback>
                <p:oleObj name="Equation" r:id="rId7" imgW="4419360" imgH="457200" progId="Equation.DSMT4">
                  <p:embed/>
                  <p:pic>
                    <p:nvPicPr>
                      <p:cNvPr id="21" name="Object 20">
                        <a:extLst>
                          <a:ext uri="{FF2B5EF4-FFF2-40B4-BE49-F238E27FC236}">
                            <a16:creationId xmlns:a16="http://schemas.microsoft.com/office/drawing/2014/main" id="{C3D474B5-9B3C-433C-8A40-BBC59733C4EE}"/>
                          </a:ext>
                        </a:extLst>
                      </p:cNvPr>
                      <p:cNvPicPr>
                        <a:picLocks noChangeAspect="1" noChangeArrowheads="1"/>
                      </p:cNvPicPr>
                      <p:nvPr/>
                    </p:nvPicPr>
                    <p:blipFill>
                      <a:blip r:embed="rId8"/>
                      <a:srcRect/>
                      <a:stretch>
                        <a:fillRect/>
                      </a:stretch>
                    </p:blipFill>
                    <p:spPr bwMode="auto">
                      <a:xfrm>
                        <a:off x="323420" y="4349750"/>
                        <a:ext cx="5638800" cy="579438"/>
                      </a:xfrm>
                      <a:prstGeom prst="rect">
                        <a:avLst/>
                      </a:prstGeom>
                      <a:noFill/>
                    </p:spPr>
                  </p:pic>
                </p:oleObj>
              </mc:Fallback>
            </mc:AlternateContent>
          </a:graphicData>
        </a:graphic>
      </p:graphicFrame>
      <p:sp>
        <p:nvSpPr>
          <p:cNvPr id="10" name="Rectangle 5">
            <a:extLst>
              <a:ext uri="{FF2B5EF4-FFF2-40B4-BE49-F238E27FC236}">
                <a16:creationId xmlns:a16="http://schemas.microsoft.com/office/drawing/2014/main" id="{723C97B9-515C-49D1-8A48-09683F20B03F}"/>
              </a:ext>
            </a:extLst>
          </p:cNvPr>
          <p:cNvSpPr>
            <a:spLocks noChangeArrowheads="1"/>
          </p:cNvSpPr>
          <p:nvPr/>
        </p:nvSpPr>
        <p:spPr bwMode="auto">
          <a:xfrm>
            <a:off x="201127" y="2287955"/>
            <a:ext cx="69121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Then: </a:t>
            </a:r>
            <a:endParaRPr kumimoji="0" lang="en-US" altLang="en-US" sz="900" b="0" i="0" u="none" strike="noStrike" cap="none" normalizeH="0" baseline="0">
              <a:ln>
                <a:noFill/>
              </a:ln>
              <a:solidFill>
                <a:schemeClr val="tx1"/>
              </a:solidFill>
              <a:effectLst/>
              <a:latin typeface="Arial" panose="020B0604020202020204" pitchFamily="34" charset="0"/>
            </a:endParaRPr>
          </a:p>
        </p:txBody>
      </p:sp>
      <p:graphicFrame>
        <p:nvGraphicFramePr>
          <p:cNvPr id="11" name="Object 10">
            <a:extLst>
              <a:ext uri="{FF2B5EF4-FFF2-40B4-BE49-F238E27FC236}">
                <a16:creationId xmlns:a16="http://schemas.microsoft.com/office/drawing/2014/main" id="{6552804C-7EEC-4851-A05A-241A8DDE0202}"/>
              </a:ext>
            </a:extLst>
          </p:cNvPr>
          <p:cNvGraphicFramePr>
            <a:graphicFrameLocks noChangeAspect="1"/>
          </p:cNvGraphicFramePr>
          <p:nvPr>
            <p:extLst>
              <p:ext uri="{D42A27DB-BD31-4B8C-83A1-F6EECF244321}">
                <p14:modId xmlns:p14="http://schemas.microsoft.com/office/powerpoint/2010/main" val="2248797925"/>
              </p:ext>
            </p:extLst>
          </p:nvPr>
        </p:nvGraphicFramePr>
        <p:xfrm>
          <a:off x="295882" y="2722413"/>
          <a:ext cx="4259263" cy="946150"/>
        </p:xfrm>
        <a:graphic>
          <a:graphicData uri="http://schemas.openxmlformats.org/presentationml/2006/ole">
            <mc:AlternateContent xmlns:mc="http://schemas.openxmlformats.org/markup-compatibility/2006">
              <mc:Choice xmlns:v="urn:schemas-microsoft-com:vml" Requires="v">
                <p:oleObj name="Equation" r:id="rId9" imgW="3149280" imgH="711000" progId="Equation.DSMT4">
                  <p:embed/>
                </p:oleObj>
              </mc:Choice>
              <mc:Fallback>
                <p:oleObj name="Equation" r:id="rId9" imgW="3149280" imgH="711000" progId="Equation.DSMT4">
                  <p:embed/>
                  <p:pic>
                    <p:nvPicPr>
                      <p:cNvPr id="22" name="Object 21">
                        <a:extLst>
                          <a:ext uri="{FF2B5EF4-FFF2-40B4-BE49-F238E27FC236}">
                            <a16:creationId xmlns:a16="http://schemas.microsoft.com/office/drawing/2014/main" id="{F9B3588B-C8BC-4ABA-A797-F464BA30D372}"/>
                          </a:ext>
                        </a:extLst>
                      </p:cNvPr>
                      <p:cNvPicPr>
                        <a:picLocks noChangeAspect="1" noChangeArrowheads="1"/>
                      </p:cNvPicPr>
                      <p:nvPr/>
                    </p:nvPicPr>
                    <p:blipFill>
                      <a:blip r:embed="rId10"/>
                      <a:srcRect/>
                      <a:stretch>
                        <a:fillRect/>
                      </a:stretch>
                    </p:blipFill>
                    <p:spPr bwMode="auto">
                      <a:xfrm>
                        <a:off x="295882" y="2722413"/>
                        <a:ext cx="4259263" cy="946150"/>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38B1177B-7EB4-442C-9A9D-68B4F8B2DB26}"/>
              </a:ext>
            </a:extLst>
          </p:cNvPr>
          <p:cNvGraphicFramePr>
            <a:graphicFrameLocks noChangeAspect="1"/>
          </p:cNvGraphicFramePr>
          <p:nvPr>
            <p:extLst>
              <p:ext uri="{D42A27DB-BD31-4B8C-83A1-F6EECF244321}">
                <p14:modId xmlns:p14="http://schemas.microsoft.com/office/powerpoint/2010/main" val="509152660"/>
              </p:ext>
            </p:extLst>
          </p:nvPr>
        </p:nvGraphicFramePr>
        <p:xfrm>
          <a:off x="6919913" y="4283075"/>
          <a:ext cx="4435475" cy="684213"/>
        </p:xfrm>
        <a:graphic>
          <a:graphicData uri="http://schemas.openxmlformats.org/presentationml/2006/ole">
            <mc:AlternateContent xmlns:mc="http://schemas.openxmlformats.org/markup-compatibility/2006">
              <mc:Choice xmlns:v="urn:schemas-microsoft-com:vml" Requires="v">
                <p:oleObj name="Equation" r:id="rId11" imgW="3162240" imgH="482400" progId="Equation.DSMT4">
                  <p:embed/>
                </p:oleObj>
              </mc:Choice>
              <mc:Fallback>
                <p:oleObj name="Equation" r:id="rId11" imgW="3162240" imgH="482400" progId="Equation.DSMT4">
                  <p:embed/>
                  <p:pic>
                    <p:nvPicPr>
                      <p:cNvPr id="6" name="Object 5">
                        <a:extLst>
                          <a:ext uri="{FF2B5EF4-FFF2-40B4-BE49-F238E27FC236}">
                            <a16:creationId xmlns:a16="http://schemas.microsoft.com/office/drawing/2014/main" id="{3F615A08-D1DC-44C7-BF63-CF2FE0013D98}"/>
                          </a:ext>
                        </a:extLst>
                      </p:cNvPr>
                      <p:cNvPicPr>
                        <a:picLocks noChangeAspect="1" noChangeArrowheads="1"/>
                      </p:cNvPicPr>
                      <p:nvPr/>
                    </p:nvPicPr>
                    <p:blipFill>
                      <a:blip r:embed="rId12"/>
                      <a:srcRect/>
                      <a:stretch>
                        <a:fillRect/>
                      </a:stretch>
                    </p:blipFill>
                    <p:spPr bwMode="auto">
                      <a:xfrm>
                        <a:off x="6919913" y="4283075"/>
                        <a:ext cx="4435475" cy="684213"/>
                      </a:xfrm>
                      <a:prstGeom prst="rect">
                        <a:avLst/>
                      </a:prstGeom>
                      <a:noFill/>
                    </p:spPr>
                  </p:pic>
                </p:oleObj>
              </mc:Fallback>
            </mc:AlternateContent>
          </a:graphicData>
        </a:graphic>
      </p:graphicFrame>
      <p:sp>
        <p:nvSpPr>
          <p:cNvPr id="15" name="Rectangle 5">
            <a:extLst>
              <a:ext uri="{FF2B5EF4-FFF2-40B4-BE49-F238E27FC236}">
                <a16:creationId xmlns:a16="http://schemas.microsoft.com/office/drawing/2014/main" id="{69D34340-1C70-4264-AFE3-75138B9B4277}"/>
              </a:ext>
            </a:extLst>
          </p:cNvPr>
          <p:cNvSpPr>
            <a:spLocks noChangeArrowheads="1"/>
          </p:cNvSpPr>
          <p:nvPr/>
        </p:nvSpPr>
        <p:spPr bwMode="auto">
          <a:xfrm>
            <a:off x="6599214" y="3815239"/>
            <a:ext cx="122341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1400">
                <a:latin typeface="Arial" panose="020B0604020202020204" pitchFamily="34" charset="0"/>
                <a:ea typeface="Times New Roman" panose="02020603050405020304" pitchFamily="18" charset="0"/>
              </a:rPr>
              <a:t>w</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here (</a:t>
            </a:r>
            <a:r>
              <a:rPr kumimoji="0" lang="el-GR"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ξ</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 1)</a:t>
            </a:r>
            <a:endParaRPr kumimoji="0" lang="en-US" altLang="en-US" sz="900" b="0" i="0" u="none" strike="noStrike" cap="none" normalizeH="0">
              <a:ln>
                <a:noFill/>
              </a:ln>
              <a:solidFill>
                <a:schemeClr val="tx1"/>
              </a:solidFill>
              <a:effectLst/>
              <a:latin typeface="Arial" panose="020B0604020202020204" pitchFamily="34" charset="0"/>
            </a:endParaRPr>
          </a:p>
        </p:txBody>
      </p:sp>
      <p:sp>
        <p:nvSpPr>
          <p:cNvPr id="16" name="Rectangle 5">
            <a:extLst>
              <a:ext uri="{FF2B5EF4-FFF2-40B4-BE49-F238E27FC236}">
                <a16:creationId xmlns:a16="http://schemas.microsoft.com/office/drawing/2014/main" id="{B4456A5C-5BBE-4CBE-987A-91FB17CAFCE4}"/>
              </a:ext>
            </a:extLst>
          </p:cNvPr>
          <p:cNvSpPr>
            <a:spLocks noChangeArrowheads="1"/>
          </p:cNvSpPr>
          <p:nvPr/>
        </p:nvSpPr>
        <p:spPr bwMode="auto">
          <a:xfrm>
            <a:off x="258174" y="5041862"/>
            <a:ext cx="64152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Then:</a:t>
            </a:r>
            <a:endParaRPr kumimoji="0" lang="en-US" altLang="en-US" sz="900" b="0" i="0" u="none" strike="noStrike" cap="none" normalizeH="0" baseline="0">
              <a:ln>
                <a:noFill/>
              </a:ln>
              <a:solidFill>
                <a:schemeClr val="tx1"/>
              </a:solidFill>
              <a:effectLst/>
              <a:latin typeface="Arial" panose="020B0604020202020204" pitchFamily="34" charset="0"/>
            </a:endParaRPr>
          </a:p>
        </p:txBody>
      </p:sp>
      <p:graphicFrame>
        <p:nvGraphicFramePr>
          <p:cNvPr id="17" name="Object 16">
            <a:extLst>
              <a:ext uri="{FF2B5EF4-FFF2-40B4-BE49-F238E27FC236}">
                <a16:creationId xmlns:a16="http://schemas.microsoft.com/office/drawing/2014/main" id="{90AFB679-79B9-4788-BEC8-F64A26789619}"/>
              </a:ext>
            </a:extLst>
          </p:cNvPr>
          <p:cNvGraphicFramePr>
            <a:graphicFrameLocks noChangeAspect="1"/>
          </p:cNvGraphicFramePr>
          <p:nvPr>
            <p:extLst>
              <p:ext uri="{D42A27DB-BD31-4B8C-83A1-F6EECF244321}">
                <p14:modId xmlns:p14="http://schemas.microsoft.com/office/powerpoint/2010/main" val="1196349931"/>
              </p:ext>
            </p:extLst>
          </p:nvPr>
        </p:nvGraphicFramePr>
        <p:xfrm>
          <a:off x="305290" y="5518444"/>
          <a:ext cx="4259263" cy="877888"/>
        </p:xfrm>
        <a:graphic>
          <a:graphicData uri="http://schemas.openxmlformats.org/presentationml/2006/ole">
            <mc:AlternateContent xmlns:mc="http://schemas.openxmlformats.org/markup-compatibility/2006">
              <mc:Choice xmlns:v="urn:schemas-microsoft-com:vml" Requires="v">
                <p:oleObj name="Equation" r:id="rId13" imgW="3149280" imgH="660240" progId="Equation.DSMT4">
                  <p:embed/>
                </p:oleObj>
              </mc:Choice>
              <mc:Fallback>
                <p:oleObj name="Equation" r:id="rId13" imgW="3149280" imgH="660240" progId="Equation.DSMT4">
                  <p:embed/>
                  <p:pic>
                    <p:nvPicPr>
                      <p:cNvPr id="11" name="Object 10">
                        <a:extLst>
                          <a:ext uri="{FF2B5EF4-FFF2-40B4-BE49-F238E27FC236}">
                            <a16:creationId xmlns:a16="http://schemas.microsoft.com/office/drawing/2014/main" id="{6552804C-7EEC-4851-A05A-241A8DDE0202}"/>
                          </a:ext>
                        </a:extLst>
                      </p:cNvPr>
                      <p:cNvPicPr>
                        <a:picLocks noChangeAspect="1" noChangeArrowheads="1"/>
                      </p:cNvPicPr>
                      <p:nvPr/>
                    </p:nvPicPr>
                    <p:blipFill>
                      <a:blip r:embed="rId14"/>
                      <a:srcRect/>
                      <a:stretch>
                        <a:fillRect/>
                      </a:stretch>
                    </p:blipFill>
                    <p:spPr bwMode="auto">
                      <a:xfrm>
                        <a:off x="305290" y="5518444"/>
                        <a:ext cx="4259263" cy="87788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0490945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863502" y="61466"/>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202060" y="705283"/>
            <a:ext cx="11277721" cy="523220"/>
          </a:xfrm>
          <a:prstGeom prst="rect">
            <a:avLst/>
          </a:prstGeom>
        </p:spPr>
        <p:txBody>
          <a:bodyPr wrap="square">
            <a:spAutoFit/>
          </a:bodyPr>
          <a:lstStyle/>
          <a:p>
            <a:r>
              <a:rPr lang="en-US" sz="1400"/>
              <a:t>Now let’s consider the interacting, and general time-dependent case.  The interactions </a:t>
            </a:r>
            <a:r>
              <a:rPr lang="en-US" sz="1400" i="1"/>
              <a:t>can</a:t>
            </a:r>
            <a:r>
              <a:rPr lang="en-US" sz="1400"/>
              <a:t> be time-dependent but aren’t usually, as that’d violate the spirit of things. Collectively we’ll refer to V</a:t>
            </a:r>
            <a:r>
              <a:rPr lang="en-US" sz="1400" baseline="-25000"/>
              <a:t>1</a:t>
            </a:r>
            <a:r>
              <a:rPr lang="en-US" sz="1400"/>
              <a:t>(t) + V</a:t>
            </a:r>
            <a:r>
              <a:rPr lang="en-US" sz="1400" baseline="-25000"/>
              <a:t>2</a:t>
            </a:r>
            <a:r>
              <a:rPr lang="en-US" sz="1400"/>
              <a:t>(t) as V(t).  We can develop a self-consistent formulation for the expansion of G</a:t>
            </a:r>
            <a:r>
              <a:rPr lang="en-US" sz="1400" baseline="30000"/>
              <a:t>++</a:t>
            </a:r>
            <a:r>
              <a:rPr lang="en-US" sz="1400"/>
              <a:t>, G</a:t>
            </a:r>
            <a:r>
              <a:rPr lang="en-US" sz="1400" baseline="30000"/>
              <a:t>--</a:t>
            </a:r>
            <a:r>
              <a:rPr lang="en-US" sz="1400"/>
              <a:t>, G</a:t>
            </a:r>
            <a:r>
              <a:rPr lang="en-US" sz="1400" baseline="30000"/>
              <a:t>+-</a:t>
            </a:r>
            <a:r>
              <a:rPr lang="en-US" sz="1400"/>
              <a:t>, G</a:t>
            </a:r>
            <a:r>
              <a:rPr lang="en-US" sz="1400" baseline="30000"/>
              <a:t>-+</a:t>
            </a:r>
            <a:r>
              <a:rPr lang="en-US" sz="1400"/>
              <a:t>.  </a:t>
            </a:r>
          </a:p>
        </p:txBody>
      </p:sp>
      <p:graphicFrame>
        <p:nvGraphicFramePr>
          <p:cNvPr id="20" name="Object 19">
            <a:extLst>
              <a:ext uri="{FF2B5EF4-FFF2-40B4-BE49-F238E27FC236}">
                <a16:creationId xmlns:a16="http://schemas.microsoft.com/office/drawing/2014/main" id="{F5662E18-C61C-4950-B410-183D5CA1045A}"/>
              </a:ext>
            </a:extLst>
          </p:cNvPr>
          <p:cNvGraphicFramePr>
            <a:graphicFrameLocks noChangeAspect="1"/>
          </p:cNvGraphicFramePr>
          <p:nvPr>
            <p:extLst>
              <p:ext uri="{D42A27DB-BD31-4B8C-83A1-F6EECF244321}">
                <p14:modId xmlns:p14="http://schemas.microsoft.com/office/powerpoint/2010/main" val="1760782898"/>
              </p:ext>
            </p:extLst>
          </p:nvPr>
        </p:nvGraphicFramePr>
        <p:xfrm>
          <a:off x="219092" y="1336194"/>
          <a:ext cx="4044230" cy="1078644"/>
        </p:xfrm>
        <a:graphic>
          <a:graphicData uri="http://schemas.openxmlformats.org/presentationml/2006/ole">
            <mc:AlternateContent xmlns:mc="http://schemas.openxmlformats.org/markup-compatibility/2006">
              <mc:Choice xmlns:v="urn:schemas-microsoft-com:vml" Requires="v">
                <p:oleObj name="Equation" r:id="rId3" imgW="3987720" imgH="1066680" progId="Equation.DSMT4">
                  <p:embed/>
                </p:oleObj>
              </mc:Choice>
              <mc:Fallback>
                <p:oleObj name="Equation" r:id="rId3" imgW="3987720" imgH="1066680" progId="Equation.DSMT4">
                  <p:embed/>
                  <p:pic>
                    <p:nvPicPr>
                      <p:cNvPr id="22" name="Object 21">
                        <a:extLst>
                          <a:ext uri="{FF2B5EF4-FFF2-40B4-BE49-F238E27FC236}">
                            <a16:creationId xmlns:a16="http://schemas.microsoft.com/office/drawing/2014/main" id="{20D748F2-1156-40C1-B968-5BD0622068F3}"/>
                          </a:ext>
                        </a:extLst>
                      </p:cNvPr>
                      <p:cNvPicPr>
                        <a:picLocks noChangeAspect="1" noChangeArrowheads="1"/>
                      </p:cNvPicPr>
                      <p:nvPr/>
                    </p:nvPicPr>
                    <p:blipFill>
                      <a:blip r:embed="rId4"/>
                      <a:srcRect/>
                      <a:stretch>
                        <a:fillRect/>
                      </a:stretch>
                    </p:blipFill>
                    <p:spPr bwMode="auto">
                      <a:xfrm>
                        <a:off x="219092" y="1336194"/>
                        <a:ext cx="4044230" cy="1078644"/>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6852604D-73F1-4C17-8ED6-C38D64F72109}"/>
              </a:ext>
            </a:extLst>
          </p:cNvPr>
          <p:cNvGraphicFramePr>
            <a:graphicFrameLocks noChangeAspect="1"/>
          </p:cNvGraphicFramePr>
          <p:nvPr>
            <p:extLst>
              <p:ext uri="{D42A27DB-BD31-4B8C-83A1-F6EECF244321}">
                <p14:modId xmlns:p14="http://schemas.microsoft.com/office/powerpoint/2010/main" val="3438100789"/>
              </p:ext>
            </p:extLst>
          </p:nvPr>
        </p:nvGraphicFramePr>
        <p:xfrm>
          <a:off x="4678168" y="1418750"/>
          <a:ext cx="3086100" cy="1012825"/>
        </p:xfrm>
        <a:graphic>
          <a:graphicData uri="http://schemas.openxmlformats.org/presentationml/2006/ole">
            <mc:AlternateContent xmlns:mc="http://schemas.openxmlformats.org/markup-compatibility/2006">
              <mc:Choice xmlns:v="urn:schemas-microsoft-com:vml" Requires="v">
                <p:oleObj name="Bitmap Image" r:id="rId5" imgW="2933333" imgH="1523810" progId="Paint.Picture">
                  <p:embed/>
                </p:oleObj>
              </mc:Choice>
              <mc:Fallback>
                <p:oleObj name="Bitmap Image" r:id="rId5" imgW="2933333" imgH="1523810" progId="Paint.Picture">
                  <p:embed/>
                  <p:pic>
                    <p:nvPicPr>
                      <p:cNvPr id="25" name="Object 24">
                        <a:extLst>
                          <a:ext uri="{FF2B5EF4-FFF2-40B4-BE49-F238E27FC236}">
                            <a16:creationId xmlns:a16="http://schemas.microsoft.com/office/drawing/2014/main" id="{1A34BE22-0257-45F6-822F-A9CF63A01BC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18124" r="-5194" b="15627"/>
                      <a:stretch>
                        <a:fillRect/>
                      </a:stretch>
                    </p:blipFill>
                    <p:spPr bwMode="auto">
                      <a:xfrm>
                        <a:off x="4678168" y="1418750"/>
                        <a:ext cx="30861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 name="Object 31">
            <a:extLst>
              <a:ext uri="{FF2B5EF4-FFF2-40B4-BE49-F238E27FC236}">
                <a16:creationId xmlns:a16="http://schemas.microsoft.com/office/drawing/2014/main" id="{60DB327F-4973-42CA-967D-83F2751A5BDC}"/>
              </a:ext>
            </a:extLst>
          </p:cNvPr>
          <p:cNvGraphicFramePr>
            <a:graphicFrameLocks noChangeAspect="1"/>
          </p:cNvGraphicFramePr>
          <p:nvPr>
            <p:extLst>
              <p:ext uri="{D42A27DB-BD31-4B8C-83A1-F6EECF244321}">
                <p14:modId xmlns:p14="http://schemas.microsoft.com/office/powerpoint/2010/main" val="3654595519"/>
              </p:ext>
            </p:extLst>
          </p:nvPr>
        </p:nvGraphicFramePr>
        <p:xfrm>
          <a:off x="4636716" y="2540254"/>
          <a:ext cx="3086100" cy="1036638"/>
        </p:xfrm>
        <a:graphic>
          <a:graphicData uri="http://schemas.openxmlformats.org/presentationml/2006/ole">
            <mc:AlternateContent xmlns:mc="http://schemas.openxmlformats.org/markup-compatibility/2006">
              <mc:Choice xmlns:v="urn:schemas-microsoft-com:vml" Requires="v">
                <p:oleObj name="Bitmap Image" r:id="rId7" imgW="2933333" imgH="1523810" progId="Paint.Picture">
                  <p:embed/>
                </p:oleObj>
              </mc:Choice>
              <mc:Fallback>
                <p:oleObj name="Bitmap Image" r:id="rId7" imgW="2933333" imgH="1523810" progId="Paint.Picture">
                  <p:embed/>
                  <p:pic>
                    <p:nvPicPr>
                      <p:cNvPr id="33" name="Object 32">
                        <a:extLst>
                          <a:ext uri="{FF2B5EF4-FFF2-40B4-BE49-F238E27FC236}">
                            <a16:creationId xmlns:a16="http://schemas.microsoft.com/office/drawing/2014/main" id="{C3A249F6-45AB-4168-BC81-9E4DCDC9971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19374" r="-5193" b="12502"/>
                      <a:stretch>
                        <a:fillRect/>
                      </a:stretch>
                    </p:blipFill>
                    <p:spPr bwMode="auto">
                      <a:xfrm>
                        <a:off x="4636716" y="2540254"/>
                        <a:ext cx="3086100" cy="1036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 name="Object 32">
            <a:extLst>
              <a:ext uri="{FF2B5EF4-FFF2-40B4-BE49-F238E27FC236}">
                <a16:creationId xmlns:a16="http://schemas.microsoft.com/office/drawing/2014/main" id="{128BB0C4-669D-4B0A-9852-56B1DCFB59BC}"/>
              </a:ext>
            </a:extLst>
          </p:cNvPr>
          <p:cNvGraphicFramePr>
            <a:graphicFrameLocks noChangeAspect="1"/>
          </p:cNvGraphicFramePr>
          <p:nvPr>
            <p:extLst>
              <p:ext uri="{D42A27DB-BD31-4B8C-83A1-F6EECF244321}">
                <p14:modId xmlns:p14="http://schemas.microsoft.com/office/powerpoint/2010/main" val="599323395"/>
              </p:ext>
            </p:extLst>
          </p:nvPr>
        </p:nvGraphicFramePr>
        <p:xfrm>
          <a:off x="218544" y="3646187"/>
          <a:ext cx="4179448" cy="800017"/>
        </p:xfrm>
        <a:graphic>
          <a:graphicData uri="http://schemas.openxmlformats.org/presentationml/2006/ole">
            <mc:AlternateContent xmlns:mc="http://schemas.openxmlformats.org/markup-compatibility/2006">
              <mc:Choice xmlns:v="urn:schemas-microsoft-com:vml" Requires="v">
                <p:oleObj name="Equation" r:id="rId9" imgW="3936960" imgH="761760" progId="Equation.DSMT4">
                  <p:embed/>
                </p:oleObj>
              </mc:Choice>
              <mc:Fallback>
                <p:oleObj name="Equation" r:id="rId9" imgW="3936960" imgH="761760" progId="Equation.DSMT4">
                  <p:embed/>
                  <p:pic>
                    <p:nvPicPr>
                      <p:cNvPr id="34" name="Object 33">
                        <a:extLst>
                          <a:ext uri="{FF2B5EF4-FFF2-40B4-BE49-F238E27FC236}">
                            <a16:creationId xmlns:a16="http://schemas.microsoft.com/office/drawing/2014/main" id="{38107C2A-0F2B-4689-B110-2B786854C65E}"/>
                          </a:ext>
                        </a:extLst>
                      </p:cNvPr>
                      <p:cNvPicPr>
                        <a:picLocks noChangeAspect="1" noChangeArrowheads="1"/>
                      </p:cNvPicPr>
                      <p:nvPr/>
                    </p:nvPicPr>
                    <p:blipFill>
                      <a:blip r:embed="rId10"/>
                      <a:srcRect/>
                      <a:stretch>
                        <a:fillRect/>
                      </a:stretch>
                    </p:blipFill>
                    <p:spPr bwMode="auto">
                      <a:xfrm>
                        <a:off x="218544" y="3646187"/>
                        <a:ext cx="4179448" cy="800017"/>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F8C8011E-6F36-4F3B-A102-C21520CF651C}"/>
              </a:ext>
            </a:extLst>
          </p:cNvPr>
          <p:cNvGraphicFramePr>
            <a:graphicFrameLocks noChangeAspect="1"/>
          </p:cNvGraphicFramePr>
          <p:nvPr>
            <p:extLst>
              <p:ext uri="{D42A27DB-BD31-4B8C-83A1-F6EECF244321}">
                <p14:modId xmlns:p14="http://schemas.microsoft.com/office/powerpoint/2010/main" val="3533455957"/>
              </p:ext>
            </p:extLst>
          </p:nvPr>
        </p:nvGraphicFramePr>
        <p:xfrm>
          <a:off x="4687636" y="3618017"/>
          <a:ext cx="2971800" cy="868363"/>
        </p:xfrm>
        <a:graphic>
          <a:graphicData uri="http://schemas.openxmlformats.org/presentationml/2006/ole">
            <mc:AlternateContent xmlns:mc="http://schemas.openxmlformats.org/markup-compatibility/2006">
              <mc:Choice xmlns:v="urn:schemas-microsoft-com:vml" Requires="v">
                <p:oleObj name="Bitmap Image" r:id="rId11" imgW="2933333" imgH="1523810" progId="Paint.Picture">
                  <p:embed/>
                </p:oleObj>
              </mc:Choice>
              <mc:Fallback>
                <p:oleObj name="Bitmap Image" r:id="rId11" imgW="2933333" imgH="1523810" progId="Paint.Picture">
                  <p:embed/>
                  <p:pic>
                    <p:nvPicPr>
                      <p:cNvPr id="35" name="Object 34">
                        <a:extLst>
                          <a:ext uri="{FF2B5EF4-FFF2-40B4-BE49-F238E27FC236}">
                            <a16:creationId xmlns:a16="http://schemas.microsoft.com/office/drawing/2014/main" id="{11965289-048A-46E8-A751-C7EBCBB8AE0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t="22499" r="-1299" b="20628"/>
                      <a:stretch>
                        <a:fillRect/>
                      </a:stretch>
                    </p:blipFill>
                    <p:spPr bwMode="auto">
                      <a:xfrm>
                        <a:off x="4687636" y="3618017"/>
                        <a:ext cx="2971800"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 name="Object 34">
            <a:extLst>
              <a:ext uri="{FF2B5EF4-FFF2-40B4-BE49-F238E27FC236}">
                <a16:creationId xmlns:a16="http://schemas.microsoft.com/office/drawing/2014/main" id="{6F20AAF5-7A08-463A-A5E5-E6F512E38F9A}"/>
              </a:ext>
            </a:extLst>
          </p:cNvPr>
          <p:cNvGraphicFramePr>
            <a:graphicFrameLocks noChangeAspect="1"/>
          </p:cNvGraphicFramePr>
          <p:nvPr>
            <p:extLst>
              <p:ext uri="{D42A27DB-BD31-4B8C-83A1-F6EECF244321}">
                <p14:modId xmlns:p14="http://schemas.microsoft.com/office/powerpoint/2010/main" val="3450345200"/>
              </p:ext>
            </p:extLst>
          </p:nvPr>
        </p:nvGraphicFramePr>
        <p:xfrm>
          <a:off x="218544" y="4692544"/>
          <a:ext cx="3086100" cy="585118"/>
        </p:xfrm>
        <a:graphic>
          <a:graphicData uri="http://schemas.openxmlformats.org/presentationml/2006/ole">
            <mc:AlternateContent xmlns:mc="http://schemas.openxmlformats.org/markup-compatibility/2006">
              <mc:Choice xmlns:v="urn:schemas-microsoft-com:vml" Requires="v">
                <p:oleObj name="Equation" r:id="rId13" imgW="2781000" imgH="533160" progId="Equation.DSMT4">
                  <p:embed/>
                </p:oleObj>
              </mc:Choice>
              <mc:Fallback>
                <p:oleObj name="Equation" r:id="rId13" imgW="2781000" imgH="533160" progId="Equation.DSMT4">
                  <p:embed/>
                  <p:pic>
                    <p:nvPicPr>
                      <p:cNvPr id="36" name="Object 35">
                        <a:extLst>
                          <a:ext uri="{FF2B5EF4-FFF2-40B4-BE49-F238E27FC236}">
                            <a16:creationId xmlns:a16="http://schemas.microsoft.com/office/drawing/2014/main" id="{98807CB9-FEC7-47AB-854D-70949F6E5E80}"/>
                          </a:ext>
                        </a:extLst>
                      </p:cNvPr>
                      <p:cNvPicPr>
                        <a:picLocks noChangeAspect="1" noChangeArrowheads="1"/>
                      </p:cNvPicPr>
                      <p:nvPr/>
                    </p:nvPicPr>
                    <p:blipFill>
                      <a:blip r:embed="rId14"/>
                      <a:srcRect/>
                      <a:stretch>
                        <a:fillRect/>
                      </a:stretch>
                    </p:blipFill>
                    <p:spPr bwMode="auto">
                      <a:xfrm>
                        <a:off x="218544" y="4692544"/>
                        <a:ext cx="3086100" cy="585118"/>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5A1FB2C8-EF0F-4A23-BAAC-3030AAA40D05}"/>
              </a:ext>
            </a:extLst>
          </p:cNvPr>
          <p:cNvGraphicFramePr>
            <a:graphicFrameLocks noChangeAspect="1"/>
          </p:cNvGraphicFramePr>
          <p:nvPr>
            <p:extLst>
              <p:ext uri="{D42A27DB-BD31-4B8C-83A1-F6EECF244321}">
                <p14:modId xmlns:p14="http://schemas.microsoft.com/office/powerpoint/2010/main" val="2000281800"/>
              </p:ext>
            </p:extLst>
          </p:nvPr>
        </p:nvGraphicFramePr>
        <p:xfrm>
          <a:off x="4668180" y="4556689"/>
          <a:ext cx="3086100" cy="914400"/>
        </p:xfrm>
        <a:graphic>
          <a:graphicData uri="http://schemas.openxmlformats.org/presentationml/2006/ole">
            <mc:AlternateContent xmlns:mc="http://schemas.openxmlformats.org/markup-compatibility/2006">
              <mc:Choice xmlns:v="urn:schemas-microsoft-com:vml" Requires="v">
                <p:oleObj name="Bitmap Image" r:id="rId15" imgW="2933333" imgH="1523810" progId="Paint.Picture">
                  <p:embed/>
                </p:oleObj>
              </mc:Choice>
              <mc:Fallback>
                <p:oleObj name="Bitmap Image" r:id="rId15" imgW="2933333" imgH="1523810" progId="Paint.Picture">
                  <p:embed/>
                  <p:pic>
                    <p:nvPicPr>
                      <p:cNvPr id="37" name="Object 36">
                        <a:extLst>
                          <a:ext uri="{FF2B5EF4-FFF2-40B4-BE49-F238E27FC236}">
                            <a16:creationId xmlns:a16="http://schemas.microsoft.com/office/drawing/2014/main" id="{1B94AE4B-0F98-4AFF-834F-91759284DEDF}"/>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t="21249" r="-5196" b="18752"/>
                      <a:stretch>
                        <a:fillRect/>
                      </a:stretch>
                    </p:blipFill>
                    <p:spPr bwMode="auto">
                      <a:xfrm>
                        <a:off x="4668180" y="4556689"/>
                        <a:ext cx="30861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 name="Object 36">
            <a:extLst>
              <a:ext uri="{FF2B5EF4-FFF2-40B4-BE49-F238E27FC236}">
                <a16:creationId xmlns:a16="http://schemas.microsoft.com/office/drawing/2014/main" id="{41CF2275-4E4C-4FC5-8FC7-4F24E58C3BB7}"/>
              </a:ext>
            </a:extLst>
          </p:cNvPr>
          <p:cNvGraphicFramePr>
            <a:graphicFrameLocks noChangeAspect="1"/>
          </p:cNvGraphicFramePr>
          <p:nvPr>
            <p:extLst>
              <p:ext uri="{D42A27DB-BD31-4B8C-83A1-F6EECF244321}">
                <p14:modId xmlns:p14="http://schemas.microsoft.com/office/powerpoint/2010/main" val="2405879443"/>
              </p:ext>
            </p:extLst>
          </p:nvPr>
        </p:nvGraphicFramePr>
        <p:xfrm>
          <a:off x="8723541" y="2674165"/>
          <a:ext cx="2079625" cy="541338"/>
        </p:xfrm>
        <a:graphic>
          <a:graphicData uri="http://schemas.openxmlformats.org/presentationml/2006/ole">
            <mc:AlternateContent xmlns:mc="http://schemas.openxmlformats.org/markup-compatibility/2006">
              <mc:Choice xmlns:v="urn:schemas-microsoft-com:vml" Requires="v">
                <p:oleObj name="Equation" r:id="rId17" imgW="1752480" imgH="457200" progId="Equation.DSMT4">
                  <p:embed/>
                </p:oleObj>
              </mc:Choice>
              <mc:Fallback>
                <p:oleObj name="Equation" r:id="rId17" imgW="1752480" imgH="457200" progId="Equation.DSMT4">
                  <p:embed/>
                  <p:pic>
                    <p:nvPicPr>
                      <p:cNvPr id="38" name="Object 37">
                        <a:extLst>
                          <a:ext uri="{FF2B5EF4-FFF2-40B4-BE49-F238E27FC236}">
                            <a16:creationId xmlns:a16="http://schemas.microsoft.com/office/drawing/2014/main" id="{BD2B4EC6-AEB3-4CEB-B3D9-DC043C35540A}"/>
                          </a:ext>
                        </a:extLst>
                      </p:cNvPr>
                      <p:cNvPicPr/>
                      <p:nvPr/>
                    </p:nvPicPr>
                    <p:blipFill>
                      <a:blip r:embed="rId18"/>
                      <a:stretch>
                        <a:fillRect/>
                      </a:stretch>
                    </p:blipFill>
                    <p:spPr>
                      <a:xfrm>
                        <a:off x="8723541" y="2674165"/>
                        <a:ext cx="2079625" cy="54133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38" name="Ink 37">
                <a:extLst>
                  <a:ext uri="{FF2B5EF4-FFF2-40B4-BE49-F238E27FC236}">
                    <a16:creationId xmlns:a16="http://schemas.microsoft.com/office/drawing/2014/main" id="{FEC7CB24-8D61-405F-8D9A-F4511B9BFF50}"/>
                  </a:ext>
                </a:extLst>
              </p14:cNvPr>
              <p14:cNvContentPartPr/>
              <p14:nvPr/>
            </p14:nvContentPartPr>
            <p14:xfrm>
              <a:off x="7722816" y="1703832"/>
              <a:ext cx="490320" cy="3531960"/>
            </p14:xfrm>
          </p:contentPart>
        </mc:Choice>
        <mc:Fallback xmlns="">
          <p:pic>
            <p:nvPicPr>
              <p:cNvPr id="38" name="Ink 37">
                <a:extLst>
                  <a:ext uri="{FF2B5EF4-FFF2-40B4-BE49-F238E27FC236}">
                    <a16:creationId xmlns:a16="http://schemas.microsoft.com/office/drawing/2014/main" id="{FEC7CB24-8D61-405F-8D9A-F4511B9BFF50}"/>
                  </a:ext>
                </a:extLst>
              </p:cNvPr>
              <p:cNvPicPr/>
              <p:nvPr/>
            </p:nvPicPr>
            <p:blipFill>
              <a:blip r:embed="rId23"/>
              <a:stretch>
                <a:fillRect/>
              </a:stretch>
            </p:blipFill>
            <p:spPr>
              <a:xfrm>
                <a:off x="7713816" y="1694833"/>
                <a:ext cx="507960" cy="3549598"/>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39" name="Ink 38">
                <a:extLst>
                  <a:ext uri="{FF2B5EF4-FFF2-40B4-BE49-F238E27FC236}">
                    <a16:creationId xmlns:a16="http://schemas.microsoft.com/office/drawing/2014/main" id="{B8713018-BBE1-4EE2-A8D4-EA29B5C3903B}"/>
                  </a:ext>
                </a:extLst>
              </p14:cNvPr>
              <p14:cNvContentPartPr/>
              <p14:nvPr/>
            </p14:nvContentPartPr>
            <p14:xfrm>
              <a:off x="10075706" y="4699867"/>
              <a:ext cx="360" cy="360"/>
            </p14:xfrm>
          </p:contentPart>
        </mc:Choice>
        <mc:Fallback xmlns="">
          <p:pic>
            <p:nvPicPr>
              <p:cNvPr id="39" name="Ink 38">
                <a:extLst>
                  <a:ext uri="{FF2B5EF4-FFF2-40B4-BE49-F238E27FC236}">
                    <a16:creationId xmlns:a16="http://schemas.microsoft.com/office/drawing/2014/main" id="{B8713018-BBE1-4EE2-A8D4-EA29B5C3903B}"/>
                  </a:ext>
                </a:extLst>
              </p:cNvPr>
              <p:cNvPicPr/>
              <p:nvPr/>
            </p:nvPicPr>
            <p:blipFill>
              <a:blip r:embed="rId25"/>
              <a:stretch>
                <a:fillRect/>
              </a:stretch>
            </p:blipFill>
            <p:spPr>
              <a:xfrm>
                <a:off x="10066706" y="4690867"/>
                <a:ext cx="18000" cy="18000"/>
              </a:xfrm>
              <a:prstGeom prst="rect">
                <a:avLst/>
              </a:prstGeom>
            </p:spPr>
          </p:pic>
        </mc:Fallback>
      </mc:AlternateContent>
      <p:sp>
        <p:nvSpPr>
          <p:cNvPr id="40" name="TextBox 39">
            <a:extLst>
              <a:ext uri="{FF2B5EF4-FFF2-40B4-BE49-F238E27FC236}">
                <a16:creationId xmlns:a16="http://schemas.microsoft.com/office/drawing/2014/main" id="{0D5A66B9-3DFC-4FCA-A843-82BFC19B74FD}"/>
              </a:ext>
            </a:extLst>
          </p:cNvPr>
          <p:cNvSpPr txBox="1"/>
          <p:nvPr/>
        </p:nvSpPr>
        <p:spPr>
          <a:xfrm>
            <a:off x="262874" y="5884576"/>
            <a:ext cx="3389028" cy="738664"/>
          </a:xfrm>
          <a:prstGeom prst="rect">
            <a:avLst/>
          </a:prstGeom>
          <a:noFill/>
        </p:spPr>
        <p:txBody>
          <a:bodyPr wrap="square" rtlCol="0">
            <a:spAutoFit/>
          </a:bodyPr>
          <a:lstStyle/>
          <a:p>
            <a:r>
              <a:rPr lang="en-US" sz="1400"/>
              <a:t>So for any of these guys, expand S in power series, and </a:t>
            </a:r>
            <a:r>
              <a:rPr lang="en-US" sz="1400">
                <a:sym typeface="Wingdings" panose="05000000000000000000" pitchFamily="2" charset="2"/>
              </a:rPr>
              <a:t>sum over all contractions.  And a contraction will give us:</a:t>
            </a:r>
            <a:endParaRPr lang="en-US" sz="1400"/>
          </a:p>
        </p:txBody>
      </p:sp>
      <p:sp>
        <p:nvSpPr>
          <p:cNvPr id="41" name="Rectangle 40">
            <a:extLst>
              <a:ext uri="{FF2B5EF4-FFF2-40B4-BE49-F238E27FC236}">
                <a16:creationId xmlns:a16="http://schemas.microsoft.com/office/drawing/2014/main" id="{EEDBF3A8-DBEB-4FBF-BDA6-3EFA159D2156}"/>
              </a:ext>
            </a:extLst>
          </p:cNvPr>
          <p:cNvSpPr/>
          <p:nvPr/>
        </p:nvSpPr>
        <p:spPr>
          <a:xfrm>
            <a:off x="8638233" y="3345287"/>
            <a:ext cx="3028314" cy="738664"/>
          </a:xfrm>
          <a:prstGeom prst="rect">
            <a:avLst/>
          </a:prstGeom>
        </p:spPr>
        <p:txBody>
          <a:bodyPr wrap="square">
            <a:spAutoFit/>
          </a:bodyPr>
          <a:lstStyle/>
          <a:p>
            <a:r>
              <a:rPr lang="en-US" sz="1400"/>
              <a:t>V is in interaction picture here.  Integration along the contour involves going from t</a:t>
            </a:r>
            <a:r>
              <a:rPr lang="en-US" sz="1400" baseline="-25000"/>
              <a:t>0</a:t>
            </a:r>
            <a:r>
              <a:rPr lang="en-US" sz="1400"/>
              <a:t> </a:t>
            </a:r>
            <a:r>
              <a:rPr lang="en-US" sz="1400">
                <a:sym typeface="Wingdings" panose="05000000000000000000" pitchFamily="2" charset="2"/>
              </a:rPr>
              <a:t> </a:t>
            </a:r>
            <a:r>
              <a:rPr lang="el-GR" sz="1400">
                <a:sym typeface="Wingdings" panose="05000000000000000000" pitchFamily="2" charset="2"/>
              </a:rPr>
              <a:t>τ</a:t>
            </a:r>
            <a:r>
              <a:rPr lang="en-US" sz="1400">
                <a:sym typeface="Wingdings" panose="05000000000000000000" pitchFamily="2" charset="2"/>
              </a:rPr>
              <a:t> and </a:t>
            </a:r>
            <a:r>
              <a:rPr lang="el-GR" sz="1400">
                <a:sym typeface="Wingdings" panose="05000000000000000000" pitchFamily="2" charset="2"/>
              </a:rPr>
              <a:t>τ</a:t>
            </a:r>
            <a:r>
              <a:rPr lang="en-US" sz="1400">
                <a:sym typeface="Wingdings" panose="05000000000000000000" pitchFamily="2" charset="2"/>
              </a:rPr>
              <a:t>  t</a:t>
            </a:r>
            <a:r>
              <a:rPr lang="en-US" sz="1400" baseline="-25000">
                <a:sym typeface="Wingdings" panose="05000000000000000000" pitchFamily="2" charset="2"/>
              </a:rPr>
              <a:t>0</a:t>
            </a:r>
            <a:r>
              <a:rPr lang="en-US" sz="1400">
                <a:sym typeface="Wingdings" panose="05000000000000000000" pitchFamily="2" charset="2"/>
              </a:rPr>
              <a:t>.  </a:t>
            </a:r>
            <a:endParaRPr lang="en-US" sz="1400"/>
          </a:p>
        </p:txBody>
      </p:sp>
      <p:graphicFrame>
        <p:nvGraphicFramePr>
          <p:cNvPr id="3" name="Object 2">
            <a:extLst>
              <a:ext uri="{FF2B5EF4-FFF2-40B4-BE49-F238E27FC236}">
                <a16:creationId xmlns:a16="http://schemas.microsoft.com/office/drawing/2014/main" id="{A0087C3B-CF47-416E-BC8D-DAEE4157B6BB}"/>
              </a:ext>
            </a:extLst>
          </p:cNvPr>
          <p:cNvGraphicFramePr>
            <a:graphicFrameLocks noChangeAspect="1"/>
          </p:cNvGraphicFramePr>
          <p:nvPr>
            <p:extLst>
              <p:ext uri="{D42A27DB-BD31-4B8C-83A1-F6EECF244321}">
                <p14:modId xmlns:p14="http://schemas.microsoft.com/office/powerpoint/2010/main" val="482648445"/>
              </p:ext>
            </p:extLst>
          </p:nvPr>
        </p:nvGraphicFramePr>
        <p:xfrm>
          <a:off x="4004851" y="5500549"/>
          <a:ext cx="7518834" cy="1204859"/>
        </p:xfrm>
        <a:graphic>
          <a:graphicData uri="http://schemas.openxmlformats.org/presentationml/2006/ole">
            <mc:AlternateContent xmlns:mc="http://schemas.openxmlformats.org/markup-compatibility/2006">
              <mc:Choice xmlns:v="urn:schemas-microsoft-com:vml" Requires="v">
                <p:oleObj name="Equation" r:id="rId26" imgW="6819900" imgH="1092200" progId="Equation.DSMT4">
                  <p:embed/>
                </p:oleObj>
              </mc:Choice>
              <mc:Fallback>
                <p:oleObj name="Equation" r:id="rId26" imgW="6819900" imgH="1092200" progId="Equation.DSMT4">
                  <p:embed/>
                  <p:pic>
                    <p:nvPicPr>
                      <p:cNvPr id="0" name="Object 46"/>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004851" y="5500549"/>
                        <a:ext cx="7518834" cy="1204859"/>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37B14A9D-59B0-E20E-EAE2-4A415351D811}"/>
              </a:ext>
            </a:extLst>
          </p:cNvPr>
          <p:cNvGraphicFramePr>
            <a:graphicFrameLocks noChangeAspect="1"/>
          </p:cNvGraphicFramePr>
          <p:nvPr>
            <p:extLst>
              <p:ext uri="{D42A27DB-BD31-4B8C-83A1-F6EECF244321}">
                <p14:modId xmlns:p14="http://schemas.microsoft.com/office/powerpoint/2010/main" val="2217797960"/>
              </p:ext>
            </p:extLst>
          </p:nvPr>
        </p:nvGraphicFramePr>
        <p:xfrm>
          <a:off x="225907" y="2638758"/>
          <a:ext cx="4461729" cy="896615"/>
        </p:xfrm>
        <a:graphic>
          <a:graphicData uri="http://schemas.openxmlformats.org/presentationml/2006/ole">
            <mc:AlternateContent xmlns:mc="http://schemas.openxmlformats.org/markup-compatibility/2006">
              <mc:Choice xmlns:v="urn:schemas-microsoft-com:vml" Requires="v">
                <p:oleObj name="Equation" r:id="rId28" imgW="4977177" imgH="1000795" progId="Equation.DSMT4">
                  <p:embed/>
                </p:oleObj>
              </mc:Choice>
              <mc:Fallback>
                <p:oleObj name="Equation" r:id="rId28" imgW="4977177" imgH="1000795" progId="Equation.DSMT4">
                  <p:embed/>
                  <p:pic>
                    <p:nvPicPr>
                      <p:cNvPr id="0" name=""/>
                      <p:cNvPicPr/>
                      <p:nvPr/>
                    </p:nvPicPr>
                    <p:blipFill>
                      <a:blip r:embed="rId29"/>
                      <a:stretch>
                        <a:fillRect/>
                      </a:stretch>
                    </p:blipFill>
                    <p:spPr>
                      <a:xfrm>
                        <a:off x="225907" y="2638758"/>
                        <a:ext cx="4461729" cy="896615"/>
                      </a:xfrm>
                      <a:prstGeom prst="rect">
                        <a:avLst/>
                      </a:prstGeom>
                    </p:spPr>
                  </p:pic>
                </p:oleObj>
              </mc:Fallback>
            </mc:AlternateContent>
          </a:graphicData>
        </a:graphic>
      </p:graphicFrame>
    </p:spTree>
    <p:extLst>
      <p:ext uri="{BB962C8B-B14F-4D97-AF65-F5344CB8AC3E}">
        <p14:creationId xmlns:p14="http://schemas.microsoft.com/office/powerpoint/2010/main" val="37344289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690515" y="80711"/>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771270"/>
            <a:ext cx="11277721" cy="338554"/>
          </a:xfrm>
          <a:prstGeom prst="rect">
            <a:avLst/>
          </a:prstGeom>
        </p:spPr>
        <p:txBody>
          <a:bodyPr wrap="square">
            <a:spAutoFit/>
          </a:bodyPr>
          <a:lstStyle/>
          <a:p>
            <a:r>
              <a:rPr lang="en-US" sz="1600"/>
              <a:t>General Diagrammatic Rules are as follows.  Consider a typical H for illustration, and suppose we want the causal GF:</a:t>
            </a:r>
          </a:p>
        </p:txBody>
      </p:sp>
      <p:graphicFrame>
        <p:nvGraphicFramePr>
          <p:cNvPr id="6" name="Object 5">
            <a:extLst>
              <a:ext uri="{FF2B5EF4-FFF2-40B4-BE49-F238E27FC236}">
                <a16:creationId xmlns:a16="http://schemas.microsoft.com/office/drawing/2014/main" id="{69713A4C-B4BB-448D-8EF9-0A5CE19B2962}"/>
              </a:ext>
            </a:extLst>
          </p:cNvPr>
          <p:cNvGraphicFramePr>
            <a:graphicFrameLocks noChangeAspect="1"/>
          </p:cNvGraphicFramePr>
          <p:nvPr>
            <p:extLst>
              <p:ext uri="{D42A27DB-BD31-4B8C-83A1-F6EECF244321}">
                <p14:modId xmlns:p14="http://schemas.microsoft.com/office/powerpoint/2010/main" val="958106974"/>
              </p:ext>
            </p:extLst>
          </p:nvPr>
        </p:nvGraphicFramePr>
        <p:xfrm>
          <a:off x="341313" y="1322388"/>
          <a:ext cx="3897312" cy="1171575"/>
        </p:xfrm>
        <a:graphic>
          <a:graphicData uri="http://schemas.openxmlformats.org/presentationml/2006/ole">
            <mc:AlternateContent xmlns:mc="http://schemas.openxmlformats.org/markup-compatibility/2006">
              <mc:Choice xmlns:v="urn:schemas-microsoft-com:vml" Requires="v">
                <p:oleObj name="Equation" r:id="rId3" imgW="3047760" imgH="914400" progId="Equation.DSMT4">
                  <p:embed/>
                </p:oleObj>
              </mc:Choice>
              <mc:Fallback>
                <p:oleObj name="Equation" r:id="rId3" imgW="3047760" imgH="914400" progId="Equation.DSMT4">
                  <p:embed/>
                  <p:pic>
                    <p:nvPicPr>
                      <p:cNvPr id="6" name="Object 5">
                        <a:extLst>
                          <a:ext uri="{FF2B5EF4-FFF2-40B4-BE49-F238E27FC236}">
                            <a16:creationId xmlns:a16="http://schemas.microsoft.com/office/drawing/2014/main" id="{69713A4C-B4BB-448D-8EF9-0A5CE19B2962}"/>
                          </a:ext>
                        </a:extLst>
                      </p:cNvPr>
                      <p:cNvPicPr>
                        <a:picLocks noChangeAspect="1" noChangeArrowheads="1"/>
                      </p:cNvPicPr>
                      <p:nvPr/>
                    </p:nvPicPr>
                    <p:blipFill>
                      <a:blip r:embed="rId4"/>
                      <a:srcRect/>
                      <a:stretch>
                        <a:fillRect/>
                      </a:stretch>
                    </p:blipFill>
                    <p:spPr bwMode="auto">
                      <a:xfrm>
                        <a:off x="341313" y="1322388"/>
                        <a:ext cx="3897312" cy="117157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2B989F86-C1C8-418A-BED3-7163AAAE0914}"/>
              </a:ext>
            </a:extLst>
          </p:cNvPr>
          <p:cNvGraphicFramePr>
            <a:graphicFrameLocks noChangeAspect="1"/>
          </p:cNvGraphicFramePr>
          <p:nvPr>
            <p:extLst>
              <p:ext uri="{D42A27DB-BD31-4B8C-83A1-F6EECF244321}">
                <p14:modId xmlns:p14="http://schemas.microsoft.com/office/powerpoint/2010/main" val="2198586925"/>
              </p:ext>
            </p:extLst>
          </p:nvPr>
        </p:nvGraphicFramePr>
        <p:xfrm>
          <a:off x="5721350" y="1357313"/>
          <a:ext cx="5622925" cy="1327150"/>
        </p:xfrm>
        <a:graphic>
          <a:graphicData uri="http://schemas.openxmlformats.org/presentationml/2006/ole">
            <mc:AlternateContent xmlns:mc="http://schemas.openxmlformats.org/markup-compatibility/2006">
              <mc:Choice xmlns:v="urn:schemas-microsoft-com:vml" Requires="v">
                <p:oleObj name="Equation" r:id="rId5" imgW="4114800" imgH="965160" progId="Equation.DSMT4">
                  <p:embed/>
                </p:oleObj>
              </mc:Choice>
              <mc:Fallback>
                <p:oleObj name="Equation" r:id="rId5" imgW="4114800" imgH="965160" progId="Equation.DSMT4">
                  <p:embed/>
                  <p:pic>
                    <p:nvPicPr>
                      <p:cNvPr id="9" name="Object 8">
                        <a:extLst>
                          <a:ext uri="{FF2B5EF4-FFF2-40B4-BE49-F238E27FC236}">
                            <a16:creationId xmlns:a16="http://schemas.microsoft.com/office/drawing/2014/main" id="{2B989F86-C1C8-418A-BED3-7163AAAE0914}"/>
                          </a:ext>
                        </a:extLst>
                      </p:cNvPr>
                      <p:cNvPicPr>
                        <a:picLocks noChangeAspect="1" noChangeArrowheads="1"/>
                      </p:cNvPicPr>
                      <p:nvPr/>
                    </p:nvPicPr>
                    <p:blipFill>
                      <a:blip r:embed="rId6"/>
                      <a:srcRect/>
                      <a:stretch>
                        <a:fillRect/>
                      </a:stretch>
                    </p:blipFill>
                    <p:spPr bwMode="auto">
                      <a:xfrm>
                        <a:off x="5721350" y="1357313"/>
                        <a:ext cx="5622925" cy="1327150"/>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A354CD66-C9CA-41C1-851B-B7EBA1FCF15D}"/>
              </a:ext>
            </a:extLst>
          </p:cNvPr>
          <p:cNvSpPr/>
          <p:nvPr/>
        </p:nvSpPr>
        <p:spPr>
          <a:xfrm>
            <a:off x="183207" y="2880870"/>
            <a:ext cx="7474894" cy="338554"/>
          </a:xfrm>
          <a:prstGeom prst="rect">
            <a:avLst/>
          </a:prstGeom>
        </p:spPr>
        <p:txBody>
          <a:bodyPr wrap="square">
            <a:spAutoFit/>
          </a:bodyPr>
          <a:lstStyle/>
          <a:p>
            <a:r>
              <a:rPr lang="en-US" sz="1600"/>
              <a:t>Can see that we kind of develop two vertices due to the out/back contour.  So rules are:  </a:t>
            </a:r>
          </a:p>
        </p:txBody>
      </p:sp>
      <p:sp>
        <p:nvSpPr>
          <p:cNvPr id="12" name="TextBox 11">
            <a:extLst>
              <a:ext uri="{FF2B5EF4-FFF2-40B4-BE49-F238E27FC236}">
                <a16:creationId xmlns:a16="http://schemas.microsoft.com/office/drawing/2014/main" id="{FDAD6C9F-2134-4099-954D-C994876E9BFF}"/>
              </a:ext>
            </a:extLst>
          </p:cNvPr>
          <p:cNvSpPr txBox="1"/>
          <p:nvPr/>
        </p:nvSpPr>
        <p:spPr>
          <a:xfrm>
            <a:off x="6615380" y="5178789"/>
            <a:ext cx="5413222" cy="1600438"/>
          </a:xfrm>
          <a:prstGeom prst="rect">
            <a:avLst/>
          </a:prstGeom>
          <a:noFill/>
          <a:ln w="12700">
            <a:solidFill>
              <a:srgbClr val="FF0000"/>
            </a:solidFill>
          </a:ln>
        </p:spPr>
        <p:txBody>
          <a:bodyPr wrap="square" rtlCol="0">
            <a:spAutoFit/>
          </a:bodyPr>
          <a:lstStyle/>
          <a:p>
            <a:r>
              <a:rPr lang="en-US" sz="1400"/>
              <a:t>For two-point functions, only topologically distinct diagrams, no vacuum bubbles because out/back cancels them (even if time-dependent).  But can have disconnected.  If homogeneous system, then the polarization indices on GF are just delta functions.  And this will have effect that can ignore polarization indices….except when have closed ‘fermion’ loops, then the sum over polarization indices decouples into a trace, which would result in GF(#components) where #components = 3 in this case.</a:t>
            </a:r>
          </a:p>
        </p:txBody>
      </p:sp>
      <p:graphicFrame>
        <p:nvGraphicFramePr>
          <p:cNvPr id="11" name="Object 10">
            <a:extLst>
              <a:ext uri="{FF2B5EF4-FFF2-40B4-BE49-F238E27FC236}">
                <a16:creationId xmlns:a16="http://schemas.microsoft.com/office/drawing/2014/main" id="{990DFA1D-B60D-449E-ADF6-1AA4AA291CBC}"/>
              </a:ext>
            </a:extLst>
          </p:cNvPr>
          <p:cNvGraphicFramePr>
            <a:graphicFrameLocks noChangeAspect="1"/>
          </p:cNvGraphicFramePr>
          <p:nvPr>
            <p:extLst>
              <p:ext uri="{D42A27DB-BD31-4B8C-83A1-F6EECF244321}">
                <p14:modId xmlns:p14="http://schemas.microsoft.com/office/powerpoint/2010/main" val="2253745130"/>
              </p:ext>
            </p:extLst>
          </p:nvPr>
        </p:nvGraphicFramePr>
        <p:xfrm>
          <a:off x="3190245" y="3554102"/>
          <a:ext cx="3295206" cy="1346675"/>
        </p:xfrm>
        <a:graphic>
          <a:graphicData uri="http://schemas.openxmlformats.org/presentationml/2006/ole">
            <mc:AlternateContent xmlns:mc="http://schemas.openxmlformats.org/markup-compatibility/2006">
              <mc:Choice xmlns:v="urn:schemas-microsoft-com:vml" Requires="v">
                <p:oleObj name="Bitmap Image" r:id="rId7" imgW="3802710" imgH="1356478" progId="Paint.Picture">
                  <p:embed/>
                </p:oleObj>
              </mc:Choice>
              <mc:Fallback>
                <p:oleObj name="Bitmap Image" r:id="rId7" imgW="3802710" imgH="1356478" progId="Paint.Picture">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l="2980" t="47" r="35056" b="28883"/>
                      <a:stretch>
                        <a:fillRect/>
                      </a:stretch>
                    </p:blipFill>
                    <p:spPr bwMode="auto">
                      <a:xfrm>
                        <a:off x="3190245" y="3554102"/>
                        <a:ext cx="3295206" cy="1346675"/>
                      </a:xfrm>
                      <a:prstGeom prst="rect">
                        <a:avLst/>
                      </a:prstGeom>
                      <a:noFill/>
                    </p:spPr>
                  </p:pic>
                </p:oleObj>
              </mc:Fallback>
            </mc:AlternateContent>
          </a:graphicData>
        </a:graphic>
      </p:graphicFrame>
      <p:sp>
        <p:nvSpPr>
          <p:cNvPr id="13" name="Rectangle 17">
            <a:extLst>
              <a:ext uri="{FF2B5EF4-FFF2-40B4-BE49-F238E27FC236}">
                <a16:creationId xmlns:a16="http://schemas.microsoft.com/office/drawing/2014/main" id="{5B17A67D-F3D0-4B77-BC72-53E20F760A1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7490DBAC-438C-4203-8D56-2325149CD96D}"/>
              </a:ext>
            </a:extLst>
          </p:cNvPr>
          <p:cNvGraphicFramePr>
            <a:graphicFrameLocks noChangeAspect="1"/>
          </p:cNvGraphicFramePr>
          <p:nvPr>
            <p:extLst>
              <p:ext uri="{D42A27DB-BD31-4B8C-83A1-F6EECF244321}">
                <p14:modId xmlns:p14="http://schemas.microsoft.com/office/powerpoint/2010/main" val="3234910420"/>
              </p:ext>
            </p:extLst>
          </p:nvPr>
        </p:nvGraphicFramePr>
        <p:xfrm>
          <a:off x="7052975" y="3541854"/>
          <a:ext cx="4121700" cy="1360408"/>
        </p:xfrm>
        <a:graphic>
          <a:graphicData uri="http://schemas.openxmlformats.org/presentationml/2006/ole">
            <mc:AlternateContent xmlns:mc="http://schemas.openxmlformats.org/markup-compatibility/2006">
              <mc:Choice xmlns:v="urn:schemas-microsoft-com:vml" Requires="v">
                <p:oleObj name="Bitmap Image" r:id="rId9" imgW="3756986" imgH="1044030" progId="Paint.Picture">
                  <p:embed/>
                </p:oleObj>
              </mc:Choice>
              <mc:Fallback>
                <p:oleObj name="Bitmap Image" r:id="rId9" imgW="3756986" imgH="1044030" progId="Paint.Picture">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l="3152" t="-101" r="21159" b="10442"/>
                      <a:stretch>
                        <a:fillRect/>
                      </a:stretch>
                    </p:blipFill>
                    <p:spPr bwMode="auto">
                      <a:xfrm>
                        <a:off x="7052975" y="3541854"/>
                        <a:ext cx="4121700" cy="1360408"/>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B8770DA6-E30A-46E8-A923-516593AAB5FB}"/>
              </a:ext>
            </a:extLst>
          </p:cNvPr>
          <p:cNvGraphicFramePr>
            <a:graphicFrameLocks noChangeAspect="1"/>
          </p:cNvGraphicFramePr>
          <p:nvPr>
            <p:extLst>
              <p:ext uri="{D42A27DB-BD31-4B8C-83A1-F6EECF244321}">
                <p14:modId xmlns:p14="http://schemas.microsoft.com/office/powerpoint/2010/main" val="2852416458"/>
              </p:ext>
            </p:extLst>
          </p:nvPr>
        </p:nvGraphicFramePr>
        <p:xfrm>
          <a:off x="427188" y="5283418"/>
          <a:ext cx="5732779" cy="1236207"/>
        </p:xfrm>
        <a:graphic>
          <a:graphicData uri="http://schemas.openxmlformats.org/presentationml/2006/ole">
            <mc:AlternateContent xmlns:mc="http://schemas.openxmlformats.org/markup-compatibility/2006">
              <mc:Choice xmlns:v="urn:schemas-microsoft-com:vml" Requires="v">
                <p:oleObj name="Equation" r:id="rId11" imgW="5194300" imgH="1117600" progId="Equation.DSMT4">
                  <p:embed/>
                </p:oleObj>
              </mc:Choice>
              <mc:Fallback>
                <p:oleObj name="Equation" r:id="rId11" imgW="5194300" imgH="1117600" progId="Equation.DSMT4">
                  <p:embed/>
                  <p:pic>
                    <p:nvPicPr>
                      <p:cNvPr id="15" name="Object 14">
                        <a:extLst>
                          <a:ext uri="{FF2B5EF4-FFF2-40B4-BE49-F238E27FC236}">
                            <a16:creationId xmlns:a16="http://schemas.microsoft.com/office/drawing/2014/main" id="{73553E6C-8302-4B91-BFA0-467F4BDA2B6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7188" y="5283418"/>
                        <a:ext cx="5732779" cy="1236207"/>
                      </a:xfrm>
                      <a:prstGeom prst="rect">
                        <a:avLst/>
                      </a:prstGeom>
                      <a:noFill/>
                      <a:ln w="19050">
                        <a:solidFill>
                          <a:schemeClr val="accent1"/>
                        </a:solidFill>
                      </a:ln>
                    </p:spPr>
                  </p:pic>
                </p:oleObj>
              </mc:Fallback>
            </mc:AlternateContent>
          </a:graphicData>
        </a:graphic>
      </p:graphicFrame>
      <p:pic>
        <p:nvPicPr>
          <p:cNvPr id="2" name="Picture 1">
            <a:extLst>
              <a:ext uri="{FF2B5EF4-FFF2-40B4-BE49-F238E27FC236}">
                <a16:creationId xmlns:a16="http://schemas.microsoft.com/office/drawing/2014/main" id="{FC7035E6-9E29-9E41-49C1-D390636C5471}"/>
              </a:ext>
            </a:extLst>
          </p:cNvPr>
          <p:cNvPicPr>
            <a:picLocks noChangeAspect="1"/>
          </p:cNvPicPr>
          <p:nvPr/>
        </p:nvPicPr>
        <p:blipFill>
          <a:blip r:embed="rId13"/>
          <a:stretch>
            <a:fillRect/>
          </a:stretch>
        </p:blipFill>
        <p:spPr>
          <a:xfrm>
            <a:off x="341313" y="3367690"/>
            <a:ext cx="2415445" cy="1622780"/>
          </a:xfrm>
          <a:prstGeom prst="rect">
            <a:avLst/>
          </a:prstGeom>
        </p:spPr>
      </p:pic>
    </p:spTree>
    <p:extLst>
      <p:ext uri="{BB962C8B-B14F-4D97-AF65-F5344CB8AC3E}">
        <p14:creationId xmlns:p14="http://schemas.microsoft.com/office/powerpoint/2010/main" val="20862324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629867"/>
            <a:ext cx="11277721" cy="307777"/>
          </a:xfrm>
          <a:prstGeom prst="rect">
            <a:avLst/>
          </a:prstGeom>
        </p:spPr>
        <p:txBody>
          <a:bodyPr wrap="square">
            <a:spAutoFit/>
          </a:bodyPr>
          <a:lstStyle/>
          <a:p>
            <a:r>
              <a:rPr lang="en-US" sz="1400"/>
              <a:t>Now let’s consider expectations against specific states.  </a:t>
            </a:r>
          </a:p>
        </p:txBody>
      </p:sp>
      <p:sp>
        <p:nvSpPr>
          <p:cNvPr id="12" name="Rectangle 11">
            <a:extLst>
              <a:ext uri="{FF2B5EF4-FFF2-40B4-BE49-F238E27FC236}">
                <a16:creationId xmlns:a16="http://schemas.microsoft.com/office/drawing/2014/main" id="{FCEC84C7-B890-44AA-AA84-2438629E1482}"/>
              </a:ext>
            </a:extLst>
          </p:cNvPr>
          <p:cNvSpPr/>
          <p:nvPr/>
        </p:nvSpPr>
        <p:spPr>
          <a:xfrm>
            <a:off x="183206" y="1072883"/>
            <a:ext cx="9696080" cy="769441"/>
          </a:xfrm>
          <a:prstGeom prst="rect">
            <a:avLst/>
          </a:prstGeom>
        </p:spPr>
        <p:txBody>
          <a:bodyPr wrap="square">
            <a:spAutoFit/>
          </a:bodyPr>
          <a:lstStyle/>
          <a:p>
            <a:r>
              <a:rPr lang="en-US" sz="1600" b="1"/>
              <a:t>Interacting Ground State</a:t>
            </a:r>
          </a:p>
          <a:p>
            <a:r>
              <a:rPr lang="en-US" sz="1400"/>
              <a:t>We can perform expectations against the interacting ground state using the adiabatic theorem: |GS&gt; = S(t</a:t>
            </a:r>
            <a:r>
              <a:rPr lang="en-US" sz="1400" baseline="-25000"/>
              <a:t>0</a:t>
            </a:r>
            <a:r>
              <a:rPr lang="en-US" sz="1400"/>
              <a:t>,-∞)|GS</a:t>
            </a:r>
            <a:r>
              <a:rPr lang="en-US" sz="1400" baseline="-25000"/>
              <a:t>0</a:t>
            </a:r>
            <a:r>
              <a:rPr lang="en-US" sz="1400"/>
              <a:t>&gt;.  We must presume that no time-dependent interactions are present between (t</a:t>
            </a:r>
            <a:r>
              <a:rPr lang="en-US" sz="1400" baseline="-25000"/>
              <a:t>0</a:t>
            </a:r>
            <a:r>
              <a:rPr lang="en-US" sz="1400"/>
              <a:t>,-∞).  Let G</a:t>
            </a:r>
            <a:r>
              <a:rPr lang="en-US" sz="1400" baseline="30000"/>
              <a:t>Contour</a:t>
            </a:r>
            <a:r>
              <a:rPr lang="en-US" sz="1400"/>
              <a:t> be the contour ordered GF:</a:t>
            </a:r>
          </a:p>
        </p:txBody>
      </p:sp>
      <p:graphicFrame>
        <p:nvGraphicFramePr>
          <p:cNvPr id="3" name="Object 2">
            <a:extLst>
              <a:ext uri="{FF2B5EF4-FFF2-40B4-BE49-F238E27FC236}">
                <a16:creationId xmlns:a16="http://schemas.microsoft.com/office/drawing/2014/main" id="{F1A94AEE-9819-4F8D-AC45-9C82F6A37F91}"/>
              </a:ext>
            </a:extLst>
          </p:cNvPr>
          <p:cNvGraphicFramePr>
            <a:graphicFrameLocks noChangeAspect="1"/>
          </p:cNvGraphicFramePr>
          <p:nvPr/>
        </p:nvGraphicFramePr>
        <p:xfrm>
          <a:off x="264373" y="1946275"/>
          <a:ext cx="3641725" cy="582613"/>
        </p:xfrm>
        <a:graphic>
          <a:graphicData uri="http://schemas.openxmlformats.org/presentationml/2006/ole">
            <mc:AlternateContent xmlns:mc="http://schemas.openxmlformats.org/markup-compatibility/2006">
              <mc:Choice xmlns:v="urn:schemas-microsoft-com:vml" Requires="v">
                <p:oleObj name="Equation" r:id="rId3" imgW="3174840" imgH="507960" progId="Equation.DSMT4">
                  <p:embed/>
                </p:oleObj>
              </mc:Choice>
              <mc:Fallback>
                <p:oleObj name="Equation" r:id="rId3" imgW="3174840" imgH="507960" progId="Equation.DSMT4">
                  <p:embed/>
                  <p:pic>
                    <p:nvPicPr>
                      <p:cNvPr id="3" name="Object 2">
                        <a:extLst>
                          <a:ext uri="{FF2B5EF4-FFF2-40B4-BE49-F238E27FC236}">
                            <a16:creationId xmlns:a16="http://schemas.microsoft.com/office/drawing/2014/main" id="{F1A94AEE-9819-4F8D-AC45-9C82F6A37F91}"/>
                          </a:ext>
                        </a:extLst>
                      </p:cNvPr>
                      <p:cNvPicPr>
                        <a:picLocks noChangeAspect="1" noChangeArrowheads="1"/>
                      </p:cNvPicPr>
                      <p:nvPr/>
                    </p:nvPicPr>
                    <p:blipFill>
                      <a:blip r:embed="rId4"/>
                      <a:srcRect/>
                      <a:stretch>
                        <a:fillRect/>
                      </a:stretch>
                    </p:blipFill>
                    <p:spPr bwMode="auto">
                      <a:xfrm>
                        <a:off x="264373" y="1946275"/>
                        <a:ext cx="3641725" cy="582613"/>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40F5D38B-EA1C-4D6D-A76F-6B1EBC171091}"/>
              </a:ext>
            </a:extLst>
          </p:cNvPr>
          <p:cNvSpPr/>
          <p:nvPr/>
        </p:nvSpPr>
        <p:spPr>
          <a:xfrm>
            <a:off x="183206" y="2719464"/>
            <a:ext cx="9696080" cy="523220"/>
          </a:xfrm>
          <a:prstGeom prst="rect">
            <a:avLst/>
          </a:prstGeom>
        </p:spPr>
        <p:txBody>
          <a:bodyPr wrap="square">
            <a:spAutoFit/>
          </a:bodyPr>
          <a:lstStyle/>
          <a:p>
            <a:r>
              <a:rPr lang="en-US" sz="1400"/>
              <a:t>If there are no time-dependent interactions at all, then we can simplify the analysis, using |GS&gt; = S(t</a:t>
            </a:r>
            <a:r>
              <a:rPr lang="en-US" sz="1400" baseline="-25000"/>
              <a:t>0</a:t>
            </a:r>
            <a:r>
              <a:rPr lang="en-US" sz="1400"/>
              <a:t>,-∞)|GS</a:t>
            </a:r>
            <a:r>
              <a:rPr lang="en-US" sz="1400" baseline="-25000"/>
              <a:t>0</a:t>
            </a:r>
            <a:r>
              <a:rPr lang="en-US" sz="1400"/>
              <a:t>&gt;, &lt;GS| = &lt;GS</a:t>
            </a:r>
            <a:r>
              <a:rPr lang="en-US" sz="1400" baseline="-25000"/>
              <a:t>0</a:t>
            </a:r>
            <a:r>
              <a:rPr lang="en-US" sz="1400"/>
              <a:t>| S(∞,t</a:t>
            </a:r>
            <a:r>
              <a:rPr lang="en-US" sz="1400" baseline="-25000"/>
              <a:t>0</a:t>
            </a:r>
            <a:r>
              <a:rPr lang="en-US" sz="1400"/>
              <a:t>)/&lt;GS</a:t>
            </a:r>
            <a:r>
              <a:rPr lang="en-US" sz="1400" baseline="-25000"/>
              <a:t>0</a:t>
            </a:r>
            <a:r>
              <a:rPr lang="en-US" sz="1400"/>
              <a:t>|S(∞,-∞)|GS</a:t>
            </a:r>
            <a:r>
              <a:rPr lang="en-US" sz="1400" baseline="-25000"/>
              <a:t>0</a:t>
            </a:r>
            <a:r>
              <a:rPr lang="en-US" sz="1400"/>
              <a:t>&gt;.  Then for the time-ordered GF, we have:</a:t>
            </a:r>
          </a:p>
        </p:txBody>
      </p:sp>
      <p:graphicFrame>
        <p:nvGraphicFramePr>
          <p:cNvPr id="7" name="Object 6">
            <a:extLst>
              <a:ext uri="{FF2B5EF4-FFF2-40B4-BE49-F238E27FC236}">
                <a16:creationId xmlns:a16="http://schemas.microsoft.com/office/drawing/2014/main" id="{C7B24B41-F1F0-48FD-80F5-679249248CC3}"/>
              </a:ext>
            </a:extLst>
          </p:cNvPr>
          <p:cNvGraphicFramePr>
            <a:graphicFrameLocks noChangeAspect="1"/>
          </p:cNvGraphicFramePr>
          <p:nvPr/>
        </p:nvGraphicFramePr>
        <p:xfrm>
          <a:off x="293688" y="3380708"/>
          <a:ext cx="3311525" cy="546100"/>
        </p:xfrm>
        <a:graphic>
          <a:graphicData uri="http://schemas.openxmlformats.org/presentationml/2006/ole">
            <mc:AlternateContent xmlns:mc="http://schemas.openxmlformats.org/markup-compatibility/2006">
              <mc:Choice xmlns:v="urn:schemas-microsoft-com:vml" Requires="v">
                <p:oleObj name="Equation" r:id="rId5" imgW="2844720" imgH="469800" progId="Equation.DSMT4">
                  <p:embed/>
                </p:oleObj>
              </mc:Choice>
              <mc:Fallback>
                <p:oleObj name="Equation" r:id="rId5" imgW="2844720" imgH="469800" progId="Equation.DSMT4">
                  <p:embed/>
                  <p:pic>
                    <p:nvPicPr>
                      <p:cNvPr id="7" name="Object 6">
                        <a:extLst>
                          <a:ext uri="{FF2B5EF4-FFF2-40B4-BE49-F238E27FC236}">
                            <a16:creationId xmlns:a16="http://schemas.microsoft.com/office/drawing/2014/main" id="{C7B24B41-F1F0-48FD-80F5-679249248CC3}"/>
                          </a:ext>
                        </a:extLst>
                      </p:cNvPr>
                      <p:cNvPicPr>
                        <a:picLocks noChangeAspect="1" noChangeArrowheads="1"/>
                      </p:cNvPicPr>
                      <p:nvPr/>
                    </p:nvPicPr>
                    <p:blipFill>
                      <a:blip r:embed="rId6"/>
                      <a:srcRect/>
                      <a:stretch>
                        <a:fillRect/>
                      </a:stretch>
                    </p:blipFill>
                    <p:spPr bwMode="auto">
                      <a:xfrm>
                        <a:off x="293688" y="3380708"/>
                        <a:ext cx="3311525" cy="54610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86454B68-101E-41A5-83F5-841BBDFBDBAC}"/>
              </a:ext>
            </a:extLst>
          </p:cNvPr>
          <p:cNvSpPr txBox="1"/>
          <p:nvPr/>
        </p:nvSpPr>
        <p:spPr>
          <a:xfrm>
            <a:off x="186597" y="4093738"/>
            <a:ext cx="1535292" cy="307777"/>
          </a:xfrm>
          <a:prstGeom prst="rect">
            <a:avLst/>
          </a:prstGeom>
          <a:noFill/>
        </p:spPr>
        <p:txBody>
          <a:bodyPr wrap="none" rtlCol="0">
            <a:spAutoFit/>
          </a:bodyPr>
          <a:lstStyle/>
          <a:p>
            <a:r>
              <a:rPr lang="en-US" sz="1400"/>
              <a:t>And rules simplify:</a:t>
            </a:r>
            <a:endParaRPr lang="en-US"/>
          </a:p>
        </p:txBody>
      </p:sp>
      <p:sp>
        <p:nvSpPr>
          <p:cNvPr id="18" name="TextBox 17">
            <a:extLst>
              <a:ext uri="{FF2B5EF4-FFF2-40B4-BE49-F238E27FC236}">
                <a16:creationId xmlns:a16="http://schemas.microsoft.com/office/drawing/2014/main" id="{3F8FB0CD-8E2F-4576-ACE4-DF5FA5F9211A}"/>
              </a:ext>
            </a:extLst>
          </p:cNvPr>
          <p:cNvSpPr txBox="1"/>
          <p:nvPr/>
        </p:nvSpPr>
        <p:spPr>
          <a:xfrm>
            <a:off x="183206" y="5926918"/>
            <a:ext cx="5369182" cy="738664"/>
          </a:xfrm>
          <a:prstGeom prst="rect">
            <a:avLst/>
          </a:prstGeom>
          <a:noFill/>
          <a:ln w="12700">
            <a:solidFill>
              <a:srgbClr val="FF0000"/>
            </a:solidFill>
          </a:ln>
        </p:spPr>
        <p:txBody>
          <a:bodyPr wrap="square" rtlCol="0">
            <a:spAutoFit/>
          </a:bodyPr>
          <a:lstStyle/>
          <a:p>
            <a:r>
              <a:rPr lang="en-US" sz="1400"/>
              <a:t>For two point GF, only topologically distinct, leave out vacuum bubbles because denominator cancels.  But disconnected diagrams okay.  Thing about the ‘fermion’ loop trace still applies.</a:t>
            </a:r>
          </a:p>
        </p:txBody>
      </p:sp>
      <mc:AlternateContent xmlns:mc="http://schemas.openxmlformats.org/markup-compatibility/2006" xmlns:p14="http://schemas.microsoft.com/office/powerpoint/2010/main">
        <mc:Choice Requires="p14">
          <p:contentPart p14:bwMode="auto" r:id="rId7">
            <p14:nvContentPartPr>
              <p14:cNvPr id="25" name="Ink 24">
                <a:extLst>
                  <a:ext uri="{FF2B5EF4-FFF2-40B4-BE49-F238E27FC236}">
                    <a16:creationId xmlns:a16="http://schemas.microsoft.com/office/drawing/2014/main" id="{FFD9B3C2-D508-46FF-954B-AB172EDB6333}"/>
                  </a:ext>
                </a:extLst>
              </p14:cNvPr>
              <p14:cNvContentPartPr/>
              <p14:nvPr/>
            </p14:nvContentPartPr>
            <p14:xfrm>
              <a:off x="9642916" y="6523052"/>
              <a:ext cx="360" cy="360"/>
            </p14:xfrm>
          </p:contentPart>
        </mc:Choice>
        <mc:Fallback xmlns="">
          <p:pic>
            <p:nvPicPr>
              <p:cNvPr id="25" name="Ink 24">
                <a:extLst>
                  <a:ext uri="{FF2B5EF4-FFF2-40B4-BE49-F238E27FC236}">
                    <a16:creationId xmlns:a16="http://schemas.microsoft.com/office/drawing/2014/main" id="{FFD9B3C2-D508-46FF-954B-AB172EDB6333}"/>
                  </a:ext>
                </a:extLst>
              </p:cNvPr>
              <p:cNvPicPr/>
              <p:nvPr/>
            </p:nvPicPr>
            <p:blipFill>
              <a:blip r:embed="rId13"/>
              <a:stretch>
                <a:fillRect/>
              </a:stretch>
            </p:blipFill>
            <p:spPr>
              <a:xfrm>
                <a:off x="9633916" y="651405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2" name="Ink 31">
                <a:extLst>
                  <a:ext uri="{FF2B5EF4-FFF2-40B4-BE49-F238E27FC236}">
                    <a16:creationId xmlns:a16="http://schemas.microsoft.com/office/drawing/2014/main" id="{9EF977C7-91FA-4699-A916-E97B2C897EE3}"/>
                  </a:ext>
                </a:extLst>
              </p14:cNvPr>
              <p14:cNvContentPartPr/>
              <p14:nvPr/>
            </p14:nvContentPartPr>
            <p14:xfrm>
              <a:off x="9756316" y="6570212"/>
              <a:ext cx="360" cy="360"/>
            </p14:xfrm>
          </p:contentPart>
        </mc:Choice>
        <mc:Fallback xmlns="">
          <p:pic>
            <p:nvPicPr>
              <p:cNvPr id="32" name="Ink 31">
                <a:extLst>
                  <a:ext uri="{FF2B5EF4-FFF2-40B4-BE49-F238E27FC236}">
                    <a16:creationId xmlns:a16="http://schemas.microsoft.com/office/drawing/2014/main" id="{9EF977C7-91FA-4699-A916-E97B2C897EE3}"/>
                  </a:ext>
                </a:extLst>
              </p:cNvPr>
              <p:cNvPicPr/>
              <p:nvPr/>
            </p:nvPicPr>
            <p:blipFill>
              <a:blip r:embed="rId13"/>
              <a:stretch>
                <a:fillRect/>
              </a:stretch>
            </p:blipFill>
            <p:spPr>
              <a:xfrm>
                <a:off x="9747316" y="6561212"/>
                <a:ext cx="18000" cy="18000"/>
              </a:xfrm>
              <a:prstGeom prst="rect">
                <a:avLst/>
              </a:prstGeom>
            </p:spPr>
          </p:pic>
        </mc:Fallback>
      </mc:AlternateContent>
      <p:graphicFrame>
        <p:nvGraphicFramePr>
          <p:cNvPr id="6" name="Object 5">
            <a:extLst>
              <a:ext uri="{FF2B5EF4-FFF2-40B4-BE49-F238E27FC236}">
                <a16:creationId xmlns:a16="http://schemas.microsoft.com/office/drawing/2014/main" id="{87B716C1-B865-45DE-81C8-152C099339AA}"/>
              </a:ext>
            </a:extLst>
          </p:cNvPr>
          <p:cNvGraphicFramePr>
            <a:graphicFrameLocks noChangeAspect="1"/>
          </p:cNvGraphicFramePr>
          <p:nvPr>
            <p:extLst>
              <p:ext uri="{D42A27DB-BD31-4B8C-83A1-F6EECF244321}">
                <p14:modId xmlns:p14="http://schemas.microsoft.com/office/powerpoint/2010/main" val="3271024003"/>
              </p:ext>
            </p:extLst>
          </p:nvPr>
        </p:nvGraphicFramePr>
        <p:xfrm>
          <a:off x="1963970" y="4338387"/>
          <a:ext cx="1645017" cy="1352879"/>
        </p:xfrm>
        <a:graphic>
          <a:graphicData uri="http://schemas.openxmlformats.org/presentationml/2006/ole">
            <mc:AlternateContent xmlns:mc="http://schemas.openxmlformats.org/markup-compatibility/2006">
              <mc:Choice xmlns:v="urn:schemas-microsoft-com:vml" Requires="v">
                <p:oleObj name="Bitmap Image" r:id="rId15" imgW="1508891" imgH="1188823" progId="Paint.Picture">
                  <p:embed/>
                </p:oleObj>
              </mc:Choice>
              <mc:Fallback>
                <p:oleObj name="Bitmap Image" r:id="rId15" imgW="1508891" imgH="1188823" progId="Paint.Picture">
                  <p:embed/>
                  <p:pic>
                    <p:nvPicPr>
                      <p:cNvPr id="0" name="Object 8"/>
                      <p:cNvPicPr>
                        <a:picLocks noChangeAspect="1" noChangeArrowheads="1"/>
                      </p:cNvPicPr>
                      <p:nvPr/>
                    </p:nvPicPr>
                    <p:blipFill>
                      <a:blip r:embed="rId16">
                        <a:extLst>
                          <a:ext uri="{28A0092B-C50C-407E-A947-70E740481C1C}">
                            <a14:useLocalDpi xmlns:a14="http://schemas.microsoft.com/office/drawing/2010/main" val="0"/>
                          </a:ext>
                        </a:extLst>
                      </a:blip>
                      <a:srcRect l="2980" t="47" r="17838" b="17198"/>
                      <a:stretch>
                        <a:fillRect/>
                      </a:stretch>
                    </p:blipFill>
                    <p:spPr bwMode="auto">
                      <a:xfrm>
                        <a:off x="1963970" y="4338387"/>
                        <a:ext cx="1645017" cy="1352879"/>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28A8E156-F2CC-4557-B4A1-13961BA37E13}"/>
              </a:ext>
            </a:extLst>
          </p:cNvPr>
          <p:cNvGraphicFramePr>
            <a:graphicFrameLocks noChangeAspect="1"/>
          </p:cNvGraphicFramePr>
          <p:nvPr>
            <p:extLst>
              <p:ext uri="{D42A27DB-BD31-4B8C-83A1-F6EECF244321}">
                <p14:modId xmlns:p14="http://schemas.microsoft.com/office/powerpoint/2010/main" val="3226452627"/>
              </p:ext>
            </p:extLst>
          </p:nvPr>
        </p:nvGraphicFramePr>
        <p:xfrm>
          <a:off x="264373" y="4531792"/>
          <a:ext cx="1542117" cy="1109600"/>
        </p:xfrm>
        <a:graphic>
          <a:graphicData uri="http://schemas.openxmlformats.org/presentationml/2006/ole">
            <mc:AlternateContent xmlns:mc="http://schemas.openxmlformats.org/markup-compatibility/2006">
              <mc:Choice xmlns:v="urn:schemas-microsoft-com:vml" Requires="v">
                <p:oleObj name="Bitmap Image" r:id="rId17" imgW="1143000" imgH="945000" progId="Paint.Picture">
                  <p:embed/>
                </p:oleObj>
              </mc:Choice>
              <mc:Fallback>
                <p:oleObj name="Bitmap Image" r:id="rId17" imgW="1143000" imgH="945000" progId="Paint.Picture">
                  <p:embed/>
                  <p:pic>
                    <p:nvPicPr>
                      <p:cNvPr id="0" name="Object 10"/>
                      <p:cNvPicPr>
                        <a:picLocks noChangeAspect="1" noChangeArrowheads="1"/>
                      </p:cNvPicPr>
                      <p:nvPr/>
                    </p:nvPicPr>
                    <p:blipFill>
                      <a:blip r:embed="rId18"/>
                      <a:srcRect l="1955" r="9166" b="23009"/>
                      <a:stretch>
                        <a:fillRect/>
                      </a:stretch>
                    </p:blipFill>
                    <p:spPr bwMode="auto">
                      <a:xfrm>
                        <a:off x="264373" y="4531792"/>
                        <a:ext cx="1542117" cy="1109600"/>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1BACBEBC-6081-495D-A762-77CE40FA6193}"/>
              </a:ext>
            </a:extLst>
          </p:cNvPr>
          <p:cNvGraphicFramePr>
            <a:graphicFrameLocks noChangeAspect="1"/>
          </p:cNvGraphicFramePr>
          <p:nvPr>
            <p:extLst>
              <p:ext uri="{D42A27DB-BD31-4B8C-83A1-F6EECF244321}">
                <p14:modId xmlns:p14="http://schemas.microsoft.com/office/powerpoint/2010/main" val="3658444167"/>
              </p:ext>
            </p:extLst>
          </p:nvPr>
        </p:nvGraphicFramePr>
        <p:xfrm>
          <a:off x="4094849" y="4206714"/>
          <a:ext cx="1787692" cy="1441364"/>
        </p:xfrm>
        <a:graphic>
          <a:graphicData uri="http://schemas.openxmlformats.org/presentationml/2006/ole">
            <mc:AlternateContent xmlns:mc="http://schemas.openxmlformats.org/markup-compatibility/2006">
              <mc:Choice xmlns:v="urn:schemas-microsoft-com:vml" Requires="v">
                <p:oleObj name="Bitmap Image" r:id="rId19" imgW="1432381" imgH="975238" progId="Paint.Picture">
                  <p:embed/>
                </p:oleObj>
              </mc:Choice>
              <mc:Fallback>
                <p:oleObj name="Bitmap Image" r:id="rId19" imgW="1432381" imgH="975238" progId="Paint.Picture">
                  <p:embed/>
                  <p:pic>
                    <p:nvPicPr>
                      <p:cNvPr id="0" name="Object 12"/>
                      <p:cNvPicPr>
                        <a:picLocks noChangeAspect="1" noChangeArrowheads="1"/>
                      </p:cNvPicPr>
                      <p:nvPr/>
                    </p:nvPicPr>
                    <p:blipFill>
                      <a:blip r:embed="rId20">
                        <a:extLst>
                          <a:ext uri="{28A0092B-C50C-407E-A947-70E740481C1C}">
                            <a14:useLocalDpi xmlns:a14="http://schemas.microsoft.com/office/drawing/2010/main" val="0"/>
                          </a:ext>
                        </a:extLst>
                      </a:blip>
                      <a:srcRect l="3152" t="-101" r="21159" b="10442"/>
                      <a:stretch>
                        <a:fillRect/>
                      </a:stretch>
                    </p:blipFill>
                    <p:spPr bwMode="auto">
                      <a:xfrm>
                        <a:off x="4094849" y="4206714"/>
                        <a:ext cx="1787692" cy="1441364"/>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09F3CB7D-96B4-4A41-A227-1AA9ED94FE77}"/>
              </a:ext>
            </a:extLst>
          </p:cNvPr>
          <p:cNvGraphicFramePr>
            <a:graphicFrameLocks noChangeAspect="1"/>
          </p:cNvGraphicFramePr>
          <p:nvPr>
            <p:extLst>
              <p:ext uri="{D42A27DB-BD31-4B8C-83A1-F6EECF244321}">
                <p14:modId xmlns:p14="http://schemas.microsoft.com/office/powerpoint/2010/main" val="3156127464"/>
              </p:ext>
            </p:extLst>
          </p:nvPr>
        </p:nvGraphicFramePr>
        <p:xfrm>
          <a:off x="6192984" y="5448693"/>
          <a:ext cx="5734643" cy="1236609"/>
        </p:xfrm>
        <a:graphic>
          <a:graphicData uri="http://schemas.openxmlformats.org/presentationml/2006/ole">
            <mc:AlternateContent xmlns:mc="http://schemas.openxmlformats.org/markup-compatibility/2006">
              <mc:Choice xmlns:v="urn:schemas-microsoft-com:vml" Requires="v">
                <p:oleObj name="Equation" r:id="rId21" imgW="5194300" imgH="1117600" progId="Equation.DSMT4">
                  <p:embed/>
                </p:oleObj>
              </mc:Choice>
              <mc:Fallback>
                <p:oleObj name="Equation" r:id="rId21" imgW="5194300" imgH="1117600" progId="Equation.DSMT4">
                  <p:embed/>
                  <p:pic>
                    <p:nvPicPr>
                      <p:cNvPr id="15" name="Object 14">
                        <a:extLst>
                          <a:ext uri="{FF2B5EF4-FFF2-40B4-BE49-F238E27FC236}">
                            <a16:creationId xmlns:a16="http://schemas.microsoft.com/office/drawing/2014/main" id="{73553E6C-8302-4B91-BFA0-467F4BDA2B66}"/>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192984" y="5448693"/>
                        <a:ext cx="5734643" cy="1236609"/>
                      </a:xfrm>
                      <a:prstGeom prst="rect">
                        <a:avLst/>
                      </a:prstGeom>
                      <a:noFill/>
                      <a:ln w="19050">
                        <a:solidFill>
                          <a:schemeClr val="accent1"/>
                        </a:solidFill>
                      </a:ln>
                    </p:spPr>
                  </p:pic>
                </p:oleObj>
              </mc:Fallback>
            </mc:AlternateContent>
          </a:graphicData>
        </a:graphic>
      </p:graphicFrame>
    </p:spTree>
    <p:extLst>
      <p:ext uri="{BB962C8B-B14F-4D97-AF65-F5344CB8AC3E}">
        <p14:creationId xmlns:p14="http://schemas.microsoft.com/office/powerpoint/2010/main" val="37638616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2" y="943775"/>
            <a:ext cx="9922324" cy="523220"/>
          </a:xfrm>
          <a:prstGeom prst="rect">
            <a:avLst/>
          </a:prstGeom>
          <a:noFill/>
        </p:spPr>
        <p:txBody>
          <a:bodyPr wrap="square" rtlCol="0">
            <a:spAutoFit/>
          </a:bodyPr>
          <a:lstStyle/>
          <a:p>
            <a:r>
              <a:rPr lang="en-US" sz="1400"/>
              <a:t>Now we’ll discuss expansions of a GF (single particle I suppose), allowing time-dependent potentials.  We have generally, the following diagrammatic equation, illustrated for instance for the greater GF:</a:t>
            </a:r>
          </a:p>
        </p:txBody>
      </p:sp>
      <p:sp>
        <p:nvSpPr>
          <p:cNvPr id="16" name="TextBox 15">
            <a:extLst>
              <a:ext uri="{FF2B5EF4-FFF2-40B4-BE49-F238E27FC236}">
                <a16:creationId xmlns:a16="http://schemas.microsoft.com/office/drawing/2014/main" id="{F040D3E0-4460-4DA0-A6CB-FE522593DF72}"/>
              </a:ext>
            </a:extLst>
          </p:cNvPr>
          <p:cNvSpPr txBox="1"/>
          <p:nvPr/>
        </p:nvSpPr>
        <p:spPr>
          <a:xfrm flipH="1">
            <a:off x="403782" y="2460669"/>
            <a:ext cx="6524919" cy="307777"/>
          </a:xfrm>
          <a:prstGeom prst="rect">
            <a:avLst/>
          </a:prstGeom>
          <a:noFill/>
        </p:spPr>
        <p:txBody>
          <a:bodyPr wrap="square" rtlCol="0">
            <a:spAutoFit/>
          </a:bodyPr>
          <a:lstStyle/>
          <a:p>
            <a:r>
              <a:rPr lang="en-US" sz="1400"/>
              <a:t>Coupled with the other three, these comprise a matrix equation:</a:t>
            </a:r>
          </a:p>
        </p:txBody>
      </p:sp>
      <p:graphicFrame>
        <p:nvGraphicFramePr>
          <p:cNvPr id="9" name="Object 8">
            <a:extLst>
              <a:ext uri="{FF2B5EF4-FFF2-40B4-BE49-F238E27FC236}">
                <a16:creationId xmlns:a16="http://schemas.microsoft.com/office/drawing/2014/main" id="{D644BA71-4FC7-4AAB-B5C4-008B9969F23A}"/>
              </a:ext>
            </a:extLst>
          </p:cNvPr>
          <p:cNvGraphicFramePr>
            <a:graphicFrameLocks noChangeAspect="1"/>
          </p:cNvGraphicFramePr>
          <p:nvPr>
            <p:extLst>
              <p:ext uri="{D42A27DB-BD31-4B8C-83A1-F6EECF244321}">
                <p14:modId xmlns:p14="http://schemas.microsoft.com/office/powerpoint/2010/main" val="1141859383"/>
              </p:ext>
            </p:extLst>
          </p:nvPr>
        </p:nvGraphicFramePr>
        <p:xfrm>
          <a:off x="8551700" y="2876346"/>
          <a:ext cx="2915828" cy="582394"/>
        </p:xfrm>
        <a:graphic>
          <a:graphicData uri="http://schemas.openxmlformats.org/presentationml/2006/ole">
            <mc:AlternateContent xmlns:mc="http://schemas.openxmlformats.org/markup-compatibility/2006">
              <mc:Choice xmlns:v="urn:schemas-microsoft-com:vml" Requires="v">
                <p:oleObj name="Equation" r:id="rId3" imgW="2400300" imgH="482600" progId="Equation.DSMT4">
                  <p:embed/>
                </p:oleObj>
              </mc:Choice>
              <mc:Fallback>
                <p:oleObj name="Equation" r:id="rId3" imgW="2400300" imgH="482600" progId="Equation.DSMT4">
                  <p:embed/>
                  <p:pic>
                    <p:nvPicPr>
                      <p:cNvPr id="9" name="Object 8">
                        <a:extLst>
                          <a:ext uri="{FF2B5EF4-FFF2-40B4-BE49-F238E27FC236}">
                            <a16:creationId xmlns:a16="http://schemas.microsoft.com/office/drawing/2014/main" id="{D644BA71-4FC7-4AAB-B5C4-008B9969F2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1700" y="2876346"/>
                        <a:ext cx="2915828" cy="582394"/>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69C239A8-1EC3-4A76-B1FA-3BEFD1FC318B}"/>
              </a:ext>
            </a:extLst>
          </p:cNvPr>
          <p:cNvGraphicFramePr>
            <a:graphicFrameLocks noChangeAspect="1"/>
          </p:cNvGraphicFramePr>
          <p:nvPr>
            <p:extLst>
              <p:ext uri="{D42A27DB-BD31-4B8C-83A1-F6EECF244321}">
                <p14:modId xmlns:p14="http://schemas.microsoft.com/office/powerpoint/2010/main" val="3164951691"/>
              </p:ext>
            </p:extLst>
          </p:nvPr>
        </p:nvGraphicFramePr>
        <p:xfrm>
          <a:off x="498065" y="3961726"/>
          <a:ext cx="7402512" cy="484188"/>
        </p:xfrm>
        <a:graphic>
          <a:graphicData uri="http://schemas.openxmlformats.org/presentationml/2006/ole">
            <mc:AlternateContent xmlns:mc="http://schemas.openxmlformats.org/markup-compatibility/2006">
              <mc:Choice xmlns:v="urn:schemas-microsoft-com:vml" Requires="v">
                <p:oleObj name="Equation" r:id="rId5" imgW="5930640" imgH="380880" progId="Equation.DSMT4">
                  <p:embed/>
                </p:oleObj>
              </mc:Choice>
              <mc:Fallback>
                <p:oleObj name="Equation" r:id="rId5" imgW="5930640" imgH="380880" progId="Equation.DSMT4">
                  <p:embed/>
                  <p:pic>
                    <p:nvPicPr>
                      <p:cNvPr id="15" name="Object 14">
                        <a:extLst>
                          <a:ext uri="{FF2B5EF4-FFF2-40B4-BE49-F238E27FC236}">
                            <a16:creationId xmlns:a16="http://schemas.microsoft.com/office/drawing/2014/main" id="{69C239A8-1EC3-4A76-B1FA-3BEFD1FC318B}"/>
                          </a:ext>
                        </a:extLst>
                      </p:cNvPr>
                      <p:cNvPicPr>
                        <a:picLocks noChangeAspect="1" noChangeArrowheads="1"/>
                      </p:cNvPicPr>
                      <p:nvPr/>
                    </p:nvPicPr>
                    <p:blipFill>
                      <a:blip r:embed="rId6"/>
                      <a:srcRect/>
                      <a:stretch>
                        <a:fillRect/>
                      </a:stretch>
                    </p:blipFill>
                    <p:spPr bwMode="auto">
                      <a:xfrm>
                        <a:off x="498065" y="3961726"/>
                        <a:ext cx="7402512" cy="484188"/>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901DB8F-B25C-42AF-BB67-D35C0F597493}"/>
              </a:ext>
            </a:extLst>
          </p:cNvPr>
          <p:cNvSpPr txBox="1"/>
          <p:nvPr/>
        </p:nvSpPr>
        <p:spPr>
          <a:xfrm flipH="1">
            <a:off x="455800" y="3576893"/>
            <a:ext cx="8023782" cy="307777"/>
          </a:xfrm>
          <a:prstGeom prst="rect">
            <a:avLst/>
          </a:prstGeom>
          <a:noFill/>
        </p:spPr>
        <p:txBody>
          <a:bodyPr wrap="square" rtlCol="0">
            <a:spAutoFit/>
          </a:bodyPr>
          <a:lstStyle/>
          <a:p>
            <a:r>
              <a:rPr lang="en-US" sz="1400"/>
              <a:t>It’s possible to diagonalize this equation sort of, and obtain a self-consistent equation for G</a:t>
            </a:r>
            <a:r>
              <a:rPr lang="en-US" sz="1400" baseline="30000"/>
              <a:t>R</a:t>
            </a:r>
            <a:r>
              <a:rPr lang="en-US" sz="1400"/>
              <a:t>.  We find:</a:t>
            </a:r>
          </a:p>
        </p:txBody>
      </p:sp>
      <p:graphicFrame>
        <p:nvGraphicFramePr>
          <p:cNvPr id="20" name="Object 19">
            <a:extLst>
              <a:ext uri="{FF2B5EF4-FFF2-40B4-BE49-F238E27FC236}">
                <a16:creationId xmlns:a16="http://schemas.microsoft.com/office/drawing/2014/main" id="{54B76EE4-5409-4133-A6C2-3ED9092785AF}"/>
              </a:ext>
            </a:extLst>
          </p:cNvPr>
          <p:cNvGraphicFramePr>
            <a:graphicFrameLocks noChangeAspect="1"/>
          </p:cNvGraphicFramePr>
          <p:nvPr>
            <p:extLst>
              <p:ext uri="{D42A27DB-BD31-4B8C-83A1-F6EECF244321}">
                <p14:modId xmlns:p14="http://schemas.microsoft.com/office/powerpoint/2010/main" val="3759643823"/>
              </p:ext>
            </p:extLst>
          </p:nvPr>
        </p:nvGraphicFramePr>
        <p:xfrm>
          <a:off x="8646071" y="4086855"/>
          <a:ext cx="1450038" cy="292427"/>
        </p:xfrm>
        <a:graphic>
          <a:graphicData uri="http://schemas.openxmlformats.org/presentationml/2006/ole">
            <mc:AlternateContent xmlns:mc="http://schemas.openxmlformats.org/markup-compatibility/2006">
              <mc:Choice xmlns:v="urn:schemas-microsoft-com:vml" Requires="v">
                <p:oleObj name="Equation" r:id="rId7" imgW="939600" imgH="190440" progId="Equation.DSMT4">
                  <p:embed/>
                </p:oleObj>
              </mc:Choice>
              <mc:Fallback>
                <p:oleObj name="Equation" r:id="rId7" imgW="939600" imgH="190440" progId="Equation.DSMT4">
                  <p:embed/>
                  <p:pic>
                    <p:nvPicPr>
                      <p:cNvPr id="20" name="Object 19">
                        <a:extLst>
                          <a:ext uri="{FF2B5EF4-FFF2-40B4-BE49-F238E27FC236}">
                            <a16:creationId xmlns:a16="http://schemas.microsoft.com/office/drawing/2014/main" id="{54B76EE4-5409-4133-A6C2-3ED9092785AF}"/>
                          </a:ext>
                        </a:extLst>
                      </p:cNvPr>
                      <p:cNvPicPr>
                        <a:picLocks noChangeAspect="1" noChangeArrowheads="1"/>
                      </p:cNvPicPr>
                      <p:nvPr/>
                    </p:nvPicPr>
                    <p:blipFill>
                      <a:blip r:embed="rId8"/>
                      <a:srcRect/>
                      <a:stretch>
                        <a:fillRect/>
                      </a:stretch>
                    </p:blipFill>
                    <p:spPr bwMode="auto">
                      <a:xfrm>
                        <a:off x="8646071" y="4086855"/>
                        <a:ext cx="1450038" cy="292427"/>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03176DDC-3FCB-4ADB-B1EA-3DA3B73E05B6}"/>
              </a:ext>
            </a:extLst>
          </p:cNvPr>
          <p:cNvSpPr txBox="1"/>
          <p:nvPr/>
        </p:nvSpPr>
        <p:spPr>
          <a:xfrm flipH="1">
            <a:off x="410867" y="4589948"/>
            <a:ext cx="11283067" cy="307777"/>
          </a:xfrm>
          <a:prstGeom prst="rect">
            <a:avLst/>
          </a:prstGeom>
          <a:noFill/>
        </p:spPr>
        <p:txBody>
          <a:bodyPr wrap="square" rtlCol="0">
            <a:spAutoFit/>
          </a:bodyPr>
          <a:lstStyle/>
          <a:p>
            <a:r>
              <a:rPr lang="en-US" sz="1400" dirty="0"/>
              <a:t>If perturbation is time-independent, and index independent (not necessary), then we can profitably take Fourier transform of both sides, and find:</a:t>
            </a:r>
          </a:p>
        </p:txBody>
      </p:sp>
      <p:graphicFrame>
        <p:nvGraphicFramePr>
          <p:cNvPr id="25" name="Object 24">
            <a:extLst>
              <a:ext uri="{FF2B5EF4-FFF2-40B4-BE49-F238E27FC236}">
                <a16:creationId xmlns:a16="http://schemas.microsoft.com/office/drawing/2014/main" id="{79F36ADA-BA6B-4439-8F98-2102CC6877B1}"/>
              </a:ext>
            </a:extLst>
          </p:cNvPr>
          <p:cNvGraphicFramePr>
            <a:graphicFrameLocks noChangeAspect="1"/>
          </p:cNvGraphicFramePr>
          <p:nvPr>
            <p:extLst>
              <p:ext uri="{D42A27DB-BD31-4B8C-83A1-F6EECF244321}">
                <p14:modId xmlns:p14="http://schemas.microsoft.com/office/powerpoint/2010/main" val="819620480"/>
              </p:ext>
            </p:extLst>
          </p:nvPr>
        </p:nvGraphicFramePr>
        <p:xfrm>
          <a:off x="471896" y="5032205"/>
          <a:ext cx="3222625" cy="539750"/>
        </p:xfrm>
        <a:graphic>
          <a:graphicData uri="http://schemas.openxmlformats.org/presentationml/2006/ole">
            <mc:AlternateContent xmlns:mc="http://schemas.openxmlformats.org/markup-compatibility/2006">
              <mc:Choice xmlns:v="urn:schemas-microsoft-com:vml" Requires="v">
                <p:oleObj name="Equation" r:id="rId9" imgW="2501640" imgH="431640" progId="Equation.DSMT4">
                  <p:embed/>
                </p:oleObj>
              </mc:Choice>
              <mc:Fallback>
                <p:oleObj name="Equation" r:id="rId9" imgW="2501640" imgH="431640" progId="Equation.DSMT4">
                  <p:embed/>
                  <p:pic>
                    <p:nvPicPr>
                      <p:cNvPr id="25" name="Object 24">
                        <a:extLst>
                          <a:ext uri="{FF2B5EF4-FFF2-40B4-BE49-F238E27FC236}">
                            <a16:creationId xmlns:a16="http://schemas.microsoft.com/office/drawing/2014/main" id="{79F36ADA-BA6B-4439-8F98-2102CC6877B1}"/>
                          </a:ext>
                        </a:extLst>
                      </p:cNvPr>
                      <p:cNvPicPr>
                        <a:picLocks noChangeAspect="1" noChangeArrowheads="1"/>
                      </p:cNvPicPr>
                      <p:nvPr/>
                    </p:nvPicPr>
                    <p:blipFill>
                      <a:blip r:embed="rId10"/>
                      <a:srcRect/>
                      <a:stretch>
                        <a:fillRect/>
                      </a:stretch>
                    </p:blipFill>
                    <p:spPr bwMode="auto">
                      <a:xfrm>
                        <a:off x="471896" y="5032205"/>
                        <a:ext cx="3222625" cy="539750"/>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99F99BD2-2FEF-4513-933E-8299F480FB25}"/>
              </a:ext>
            </a:extLst>
          </p:cNvPr>
          <p:cNvGraphicFramePr>
            <a:graphicFrameLocks noChangeAspect="1"/>
          </p:cNvGraphicFramePr>
          <p:nvPr>
            <p:extLst>
              <p:ext uri="{D42A27DB-BD31-4B8C-83A1-F6EECF244321}">
                <p14:modId xmlns:p14="http://schemas.microsoft.com/office/powerpoint/2010/main" val="2947881917"/>
              </p:ext>
            </p:extLst>
          </p:nvPr>
        </p:nvGraphicFramePr>
        <p:xfrm>
          <a:off x="5967265" y="5074029"/>
          <a:ext cx="6180138" cy="749300"/>
        </p:xfrm>
        <a:graphic>
          <a:graphicData uri="http://schemas.openxmlformats.org/presentationml/2006/ole">
            <mc:AlternateContent xmlns:mc="http://schemas.openxmlformats.org/markup-compatibility/2006">
              <mc:Choice xmlns:v="urn:schemas-microsoft-com:vml" Requires="v">
                <p:oleObj name="Equation" r:id="rId11" imgW="5600520" imgH="685800" progId="Equation.DSMT4">
                  <p:embed/>
                </p:oleObj>
              </mc:Choice>
              <mc:Fallback>
                <p:oleObj name="Equation" r:id="rId11" imgW="5600520" imgH="685800" progId="Equation.DSMT4">
                  <p:embed/>
                  <p:pic>
                    <p:nvPicPr>
                      <p:cNvPr id="27" name="Object 26">
                        <a:extLst>
                          <a:ext uri="{FF2B5EF4-FFF2-40B4-BE49-F238E27FC236}">
                            <a16:creationId xmlns:a16="http://schemas.microsoft.com/office/drawing/2014/main" id="{99F99BD2-2FEF-4513-933E-8299F480FB25}"/>
                          </a:ext>
                        </a:extLst>
                      </p:cNvPr>
                      <p:cNvPicPr>
                        <a:picLocks noChangeAspect="1" noChangeArrowheads="1"/>
                      </p:cNvPicPr>
                      <p:nvPr/>
                    </p:nvPicPr>
                    <p:blipFill>
                      <a:blip r:embed="rId12"/>
                      <a:srcRect/>
                      <a:stretch>
                        <a:fillRect/>
                      </a:stretch>
                    </p:blipFill>
                    <p:spPr bwMode="auto">
                      <a:xfrm>
                        <a:off x="5967265" y="5074029"/>
                        <a:ext cx="6180138" cy="749300"/>
                      </a:xfrm>
                      <a:prstGeom prst="rect">
                        <a:avLst/>
                      </a:prstGeom>
                      <a:solidFill>
                        <a:srgbClr val="CCFFCC"/>
                      </a:solidFill>
                    </p:spPr>
                  </p:pic>
                </p:oleObj>
              </mc:Fallback>
            </mc:AlternateContent>
          </a:graphicData>
        </a:graphic>
      </p:graphicFrame>
      <p:cxnSp>
        <p:nvCxnSpPr>
          <p:cNvPr id="29" name="Straight Arrow Connector 28">
            <a:extLst>
              <a:ext uri="{FF2B5EF4-FFF2-40B4-BE49-F238E27FC236}">
                <a16:creationId xmlns:a16="http://schemas.microsoft.com/office/drawing/2014/main" id="{3E7694CC-C1CB-4CF1-AD31-DC5E23CFCD65}"/>
              </a:ext>
            </a:extLst>
          </p:cNvPr>
          <p:cNvCxnSpPr/>
          <p:nvPr/>
        </p:nvCxnSpPr>
        <p:spPr>
          <a:xfrm>
            <a:off x="4329949" y="5306162"/>
            <a:ext cx="754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3D840C3-C169-4B68-A7F6-DA2E8EE7D2BB}"/>
              </a:ext>
            </a:extLst>
          </p:cNvPr>
          <p:cNvSpPr txBox="1"/>
          <p:nvPr/>
        </p:nvSpPr>
        <p:spPr>
          <a:xfrm>
            <a:off x="3826874" y="5406823"/>
            <a:ext cx="2168573" cy="307777"/>
          </a:xfrm>
          <a:prstGeom prst="rect">
            <a:avLst/>
          </a:prstGeom>
          <a:noFill/>
        </p:spPr>
        <p:txBody>
          <a:bodyPr wrap="square" rtlCol="0">
            <a:spAutoFit/>
          </a:bodyPr>
          <a:lstStyle/>
          <a:p>
            <a:r>
              <a:rPr lang="en-US" sz="1400" dirty="0"/>
              <a:t>Approximating about pole.</a:t>
            </a:r>
          </a:p>
        </p:txBody>
      </p:sp>
      <p:graphicFrame>
        <p:nvGraphicFramePr>
          <p:cNvPr id="7" name="Object 6">
            <a:extLst>
              <a:ext uri="{FF2B5EF4-FFF2-40B4-BE49-F238E27FC236}">
                <a16:creationId xmlns:a16="http://schemas.microsoft.com/office/drawing/2014/main" id="{BA476884-61F3-43B2-8569-EB683015BCAC}"/>
              </a:ext>
            </a:extLst>
          </p:cNvPr>
          <p:cNvGraphicFramePr>
            <a:graphicFrameLocks noChangeAspect="1"/>
          </p:cNvGraphicFramePr>
          <p:nvPr>
            <p:extLst>
              <p:ext uri="{D42A27DB-BD31-4B8C-83A1-F6EECF244321}">
                <p14:modId xmlns:p14="http://schemas.microsoft.com/office/powerpoint/2010/main" val="3240068761"/>
              </p:ext>
            </p:extLst>
          </p:nvPr>
        </p:nvGraphicFramePr>
        <p:xfrm>
          <a:off x="371474" y="1652519"/>
          <a:ext cx="11449051" cy="700088"/>
        </p:xfrm>
        <a:graphic>
          <a:graphicData uri="http://schemas.openxmlformats.org/presentationml/2006/ole">
            <mc:AlternateContent xmlns:mc="http://schemas.openxmlformats.org/markup-compatibility/2006">
              <mc:Choice xmlns:v="urn:schemas-microsoft-com:vml" Requires="v">
                <p:oleObj name="Bitmap Image" r:id="rId13" imgW="11856600" imgH="1158120" progId="Paint.Picture">
                  <p:embed/>
                </p:oleObj>
              </mc:Choice>
              <mc:Fallback>
                <p:oleObj name="Bitmap Image" r:id="rId13" imgW="11856600" imgH="1158120" progId="Paint.Picture">
                  <p:embed/>
                  <p:pic>
                    <p:nvPicPr>
                      <p:cNvPr id="7" name="Object 6">
                        <a:extLst>
                          <a:ext uri="{FF2B5EF4-FFF2-40B4-BE49-F238E27FC236}">
                            <a16:creationId xmlns:a16="http://schemas.microsoft.com/office/drawing/2014/main" id="{BA476884-61F3-43B2-8569-EB683015BCAC}"/>
                          </a:ext>
                        </a:extLst>
                      </p:cNvPr>
                      <p:cNvPicPr>
                        <a:picLocks noChangeAspect="1" noChangeArrowheads="1"/>
                      </p:cNvPicPr>
                      <p:nvPr/>
                    </p:nvPicPr>
                    <p:blipFill>
                      <a:blip r:embed="rId14"/>
                      <a:srcRect l="-259" t="19736" r="7704" b="21178"/>
                      <a:stretch>
                        <a:fillRect/>
                      </a:stretch>
                    </p:blipFill>
                    <p:spPr bwMode="auto">
                      <a:xfrm>
                        <a:off x="371474" y="1652519"/>
                        <a:ext cx="11449051" cy="700088"/>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94E64C36-AD50-4293-9F03-29688897F3DF}"/>
              </a:ext>
            </a:extLst>
          </p:cNvPr>
          <p:cNvSpPr txBox="1"/>
          <p:nvPr/>
        </p:nvSpPr>
        <p:spPr>
          <a:xfrm>
            <a:off x="410868" y="5760336"/>
            <a:ext cx="3454682" cy="307777"/>
          </a:xfrm>
          <a:prstGeom prst="rect">
            <a:avLst/>
          </a:prstGeom>
          <a:noFill/>
        </p:spPr>
        <p:txBody>
          <a:bodyPr wrap="square" rtlCol="0">
            <a:spAutoFit/>
          </a:bodyPr>
          <a:lstStyle/>
          <a:p>
            <a:r>
              <a:rPr lang="en-US" sz="1400"/>
              <a:t>And get the approximate spectral function:</a:t>
            </a:r>
          </a:p>
        </p:txBody>
      </p:sp>
      <p:graphicFrame>
        <p:nvGraphicFramePr>
          <p:cNvPr id="5" name="Object 4">
            <a:extLst>
              <a:ext uri="{FF2B5EF4-FFF2-40B4-BE49-F238E27FC236}">
                <a16:creationId xmlns:a16="http://schemas.microsoft.com/office/drawing/2014/main" id="{39E716C2-A723-45CD-9C1F-F26222C73390}"/>
              </a:ext>
            </a:extLst>
          </p:cNvPr>
          <p:cNvGraphicFramePr>
            <a:graphicFrameLocks noChangeAspect="1"/>
          </p:cNvGraphicFramePr>
          <p:nvPr>
            <p:extLst>
              <p:ext uri="{D42A27DB-BD31-4B8C-83A1-F6EECF244321}">
                <p14:modId xmlns:p14="http://schemas.microsoft.com/office/powerpoint/2010/main" val="212570010"/>
              </p:ext>
            </p:extLst>
          </p:nvPr>
        </p:nvGraphicFramePr>
        <p:xfrm>
          <a:off x="468313" y="6124575"/>
          <a:ext cx="4384675" cy="633413"/>
        </p:xfrm>
        <a:graphic>
          <a:graphicData uri="http://schemas.openxmlformats.org/presentationml/2006/ole">
            <mc:AlternateContent xmlns:mc="http://schemas.openxmlformats.org/markup-compatibility/2006">
              <mc:Choice xmlns:v="urn:schemas-microsoft-com:vml" Requires="v">
                <p:oleObj name="Equation" r:id="rId15" imgW="3670200" imgH="533160" progId="Equation.DSMT4">
                  <p:embed/>
                </p:oleObj>
              </mc:Choice>
              <mc:Fallback>
                <p:oleObj name="Equation" r:id="rId15" imgW="3670200" imgH="533160" progId="Equation.DSMT4">
                  <p:embed/>
                  <p:pic>
                    <p:nvPicPr>
                      <p:cNvPr id="5" name="Object 4">
                        <a:extLst>
                          <a:ext uri="{FF2B5EF4-FFF2-40B4-BE49-F238E27FC236}">
                            <a16:creationId xmlns:a16="http://schemas.microsoft.com/office/drawing/2014/main" id="{39E716C2-A723-45CD-9C1F-F26222C73390}"/>
                          </a:ext>
                        </a:extLst>
                      </p:cNvPr>
                      <p:cNvPicPr>
                        <a:picLocks noChangeAspect="1" noChangeArrowheads="1"/>
                      </p:cNvPicPr>
                      <p:nvPr/>
                    </p:nvPicPr>
                    <p:blipFill>
                      <a:blip r:embed="rId16"/>
                      <a:srcRect/>
                      <a:stretch>
                        <a:fillRect/>
                      </a:stretch>
                    </p:blipFill>
                    <p:spPr bwMode="auto">
                      <a:xfrm>
                        <a:off x="468313" y="6124575"/>
                        <a:ext cx="4384675" cy="633413"/>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5858FA1F-8358-44F2-B07C-5DDCF6C1912D}"/>
              </a:ext>
            </a:extLst>
          </p:cNvPr>
          <p:cNvGraphicFramePr>
            <a:graphicFrameLocks noChangeAspect="1"/>
          </p:cNvGraphicFramePr>
          <p:nvPr>
            <p:extLst>
              <p:ext uri="{D42A27DB-BD31-4B8C-83A1-F6EECF244321}">
                <p14:modId xmlns:p14="http://schemas.microsoft.com/office/powerpoint/2010/main" val="1658631867"/>
              </p:ext>
            </p:extLst>
          </p:nvPr>
        </p:nvGraphicFramePr>
        <p:xfrm>
          <a:off x="410868" y="2953970"/>
          <a:ext cx="7712076" cy="515938"/>
        </p:xfrm>
        <a:graphic>
          <a:graphicData uri="http://schemas.openxmlformats.org/presentationml/2006/ole">
            <mc:AlternateContent xmlns:mc="http://schemas.openxmlformats.org/markup-compatibility/2006">
              <mc:Choice xmlns:v="urn:schemas-microsoft-com:vml" Requires="v">
                <p:oleObj name="Equation" r:id="rId17" imgW="5905440" imgH="380880" progId="Equation.DSMT4">
                  <p:embed/>
                </p:oleObj>
              </mc:Choice>
              <mc:Fallback>
                <p:oleObj name="Equation" r:id="rId17" imgW="5905440" imgH="380880" progId="Equation.DSMT4">
                  <p:embed/>
                  <p:pic>
                    <p:nvPicPr>
                      <p:cNvPr id="0" name="Object 12"/>
                      <p:cNvPicPr>
                        <a:picLocks noChangeAspect="1" noChangeArrowheads="1"/>
                      </p:cNvPicPr>
                      <p:nvPr/>
                    </p:nvPicPr>
                    <p:blipFill>
                      <a:blip r:embed="rId18"/>
                      <a:srcRect/>
                      <a:stretch>
                        <a:fillRect/>
                      </a:stretch>
                    </p:blipFill>
                    <p:spPr bwMode="auto">
                      <a:xfrm>
                        <a:off x="410868" y="2953970"/>
                        <a:ext cx="7712076" cy="515938"/>
                      </a:xfrm>
                      <a:prstGeom prst="rect">
                        <a:avLst/>
                      </a:prstGeom>
                      <a:noFill/>
                    </p:spPr>
                  </p:pic>
                </p:oleObj>
              </mc:Fallback>
            </mc:AlternateContent>
          </a:graphicData>
        </a:graphic>
      </p:graphicFrame>
    </p:spTree>
    <p:extLst>
      <p:ext uri="{BB962C8B-B14F-4D97-AF65-F5344CB8AC3E}">
        <p14:creationId xmlns:p14="http://schemas.microsoft.com/office/powerpoint/2010/main" val="5078317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376367" y="68082"/>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1" y="781370"/>
            <a:ext cx="7256538" cy="307777"/>
          </a:xfrm>
          <a:prstGeom prst="rect">
            <a:avLst/>
          </a:prstGeom>
          <a:noFill/>
        </p:spPr>
        <p:txBody>
          <a:bodyPr wrap="square" rtlCol="0">
            <a:spAutoFit/>
          </a:bodyPr>
          <a:lstStyle/>
          <a:p>
            <a:r>
              <a:rPr lang="en-US" sz="1400" dirty="0"/>
              <a:t>If the perturbation is time-independent anyway, then we may calculate the causal GF alone.  </a:t>
            </a:r>
          </a:p>
        </p:txBody>
      </p:sp>
      <p:graphicFrame>
        <p:nvGraphicFramePr>
          <p:cNvPr id="10" name="Object 9">
            <a:extLst>
              <a:ext uri="{FF2B5EF4-FFF2-40B4-BE49-F238E27FC236}">
                <a16:creationId xmlns:a16="http://schemas.microsoft.com/office/drawing/2014/main" id="{20501E34-CD5F-4CF2-B828-251379672309}"/>
              </a:ext>
            </a:extLst>
          </p:cNvPr>
          <p:cNvGraphicFramePr>
            <a:graphicFrameLocks noChangeAspect="1"/>
          </p:cNvGraphicFramePr>
          <p:nvPr>
            <p:extLst>
              <p:ext uri="{D42A27DB-BD31-4B8C-83A1-F6EECF244321}">
                <p14:modId xmlns:p14="http://schemas.microsoft.com/office/powerpoint/2010/main" val="2972253625"/>
              </p:ext>
            </p:extLst>
          </p:nvPr>
        </p:nvGraphicFramePr>
        <p:xfrm>
          <a:off x="1837692" y="3674054"/>
          <a:ext cx="5588000" cy="506412"/>
        </p:xfrm>
        <a:graphic>
          <a:graphicData uri="http://schemas.openxmlformats.org/presentationml/2006/ole">
            <mc:AlternateContent xmlns:mc="http://schemas.openxmlformats.org/markup-compatibility/2006">
              <mc:Choice xmlns:v="urn:schemas-microsoft-com:vml" Requires="v">
                <p:oleObj name="Equation" r:id="rId3" imgW="4038480" imgH="368280" progId="Equation.DSMT4">
                  <p:embed/>
                </p:oleObj>
              </mc:Choice>
              <mc:Fallback>
                <p:oleObj name="Equation" r:id="rId3" imgW="4038480" imgH="368280" progId="Equation.DSMT4">
                  <p:embed/>
                  <p:pic>
                    <p:nvPicPr>
                      <p:cNvPr id="10" name="Object 9">
                        <a:extLst>
                          <a:ext uri="{FF2B5EF4-FFF2-40B4-BE49-F238E27FC236}">
                            <a16:creationId xmlns:a16="http://schemas.microsoft.com/office/drawing/2014/main" id="{20501E34-CD5F-4CF2-B828-251379672309}"/>
                          </a:ext>
                        </a:extLst>
                      </p:cNvPr>
                      <p:cNvPicPr>
                        <a:picLocks noChangeAspect="1" noChangeArrowheads="1"/>
                      </p:cNvPicPr>
                      <p:nvPr/>
                    </p:nvPicPr>
                    <p:blipFill>
                      <a:blip r:embed="rId4"/>
                      <a:srcRect/>
                      <a:stretch>
                        <a:fillRect/>
                      </a:stretch>
                    </p:blipFill>
                    <p:spPr bwMode="auto">
                      <a:xfrm>
                        <a:off x="1837692" y="3674054"/>
                        <a:ext cx="5588000" cy="506412"/>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BA195CEF-D473-4B54-8ED9-1EC69D90B6F7}"/>
              </a:ext>
            </a:extLst>
          </p:cNvPr>
          <p:cNvGraphicFramePr>
            <a:graphicFrameLocks noChangeAspect="1"/>
          </p:cNvGraphicFramePr>
          <p:nvPr>
            <p:extLst>
              <p:ext uri="{D42A27DB-BD31-4B8C-83A1-F6EECF244321}">
                <p14:modId xmlns:p14="http://schemas.microsoft.com/office/powerpoint/2010/main" val="3850115842"/>
              </p:ext>
            </p:extLst>
          </p:nvPr>
        </p:nvGraphicFramePr>
        <p:xfrm>
          <a:off x="2774950" y="4442335"/>
          <a:ext cx="2944813" cy="528637"/>
        </p:xfrm>
        <a:graphic>
          <a:graphicData uri="http://schemas.openxmlformats.org/presentationml/2006/ole">
            <mc:AlternateContent xmlns:mc="http://schemas.openxmlformats.org/markup-compatibility/2006">
              <mc:Choice xmlns:v="urn:schemas-microsoft-com:vml" Requires="v">
                <p:oleObj name="Equation" r:id="rId5" imgW="2387520" imgH="431640" progId="Equation.DSMT4">
                  <p:embed/>
                </p:oleObj>
              </mc:Choice>
              <mc:Fallback>
                <p:oleObj name="Equation" r:id="rId5" imgW="2387520" imgH="431640" progId="Equation.DSMT4">
                  <p:embed/>
                  <p:pic>
                    <p:nvPicPr>
                      <p:cNvPr id="12" name="Object 11">
                        <a:extLst>
                          <a:ext uri="{FF2B5EF4-FFF2-40B4-BE49-F238E27FC236}">
                            <a16:creationId xmlns:a16="http://schemas.microsoft.com/office/drawing/2014/main" id="{BA195CEF-D473-4B54-8ED9-1EC69D90B6F7}"/>
                          </a:ext>
                        </a:extLst>
                      </p:cNvPr>
                      <p:cNvPicPr>
                        <a:picLocks noChangeAspect="1" noChangeArrowheads="1"/>
                      </p:cNvPicPr>
                      <p:nvPr/>
                    </p:nvPicPr>
                    <p:blipFill>
                      <a:blip r:embed="rId6"/>
                      <a:srcRect/>
                      <a:stretch>
                        <a:fillRect/>
                      </a:stretch>
                    </p:blipFill>
                    <p:spPr bwMode="auto">
                      <a:xfrm>
                        <a:off x="2774950" y="4442335"/>
                        <a:ext cx="2944813" cy="528637"/>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EAB44A23-7FD4-4BD7-BBF1-43DF1EDF59AD}"/>
              </a:ext>
            </a:extLst>
          </p:cNvPr>
          <p:cNvGraphicFramePr>
            <a:graphicFrameLocks noChangeAspect="1"/>
          </p:cNvGraphicFramePr>
          <p:nvPr>
            <p:extLst>
              <p:ext uri="{D42A27DB-BD31-4B8C-83A1-F6EECF244321}">
                <p14:modId xmlns:p14="http://schemas.microsoft.com/office/powerpoint/2010/main" val="4161077464"/>
              </p:ext>
            </p:extLst>
          </p:nvPr>
        </p:nvGraphicFramePr>
        <p:xfrm>
          <a:off x="471685" y="5673646"/>
          <a:ext cx="6880225" cy="842962"/>
        </p:xfrm>
        <a:graphic>
          <a:graphicData uri="http://schemas.openxmlformats.org/presentationml/2006/ole">
            <mc:AlternateContent xmlns:mc="http://schemas.openxmlformats.org/markup-compatibility/2006">
              <mc:Choice xmlns:v="urn:schemas-microsoft-com:vml" Requires="v">
                <p:oleObj name="Equation" r:id="rId7" imgW="5549760" imgH="685800" progId="Equation.DSMT4">
                  <p:embed/>
                </p:oleObj>
              </mc:Choice>
              <mc:Fallback>
                <p:oleObj name="Equation" r:id="rId7" imgW="5549760" imgH="685800" progId="Equation.DSMT4">
                  <p:embed/>
                  <p:pic>
                    <p:nvPicPr>
                      <p:cNvPr id="14" name="Object 13">
                        <a:extLst>
                          <a:ext uri="{FF2B5EF4-FFF2-40B4-BE49-F238E27FC236}">
                            <a16:creationId xmlns:a16="http://schemas.microsoft.com/office/drawing/2014/main" id="{EAB44A23-7FD4-4BD7-BBF1-43DF1EDF59AD}"/>
                          </a:ext>
                        </a:extLst>
                      </p:cNvPr>
                      <p:cNvPicPr>
                        <a:picLocks noChangeAspect="1" noChangeArrowheads="1"/>
                      </p:cNvPicPr>
                      <p:nvPr/>
                    </p:nvPicPr>
                    <p:blipFill>
                      <a:blip r:embed="rId8"/>
                      <a:srcRect/>
                      <a:stretch>
                        <a:fillRect/>
                      </a:stretch>
                    </p:blipFill>
                    <p:spPr bwMode="auto">
                      <a:xfrm>
                        <a:off x="471685" y="5673646"/>
                        <a:ext cx="6880225" cy="842962"/>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E6FA4E7A-D42D-4AE0-81F6-B1BDF5DF7C5F}"/>
              </a:ext>
            </a:extLst>
          </p:cNvPr>
          <p:cNvSpPr txBox="1"/>
          <p:nvPr/>
        </p:nvSpPr>
        <p:spPr>
          <a:xfrm>
            <a:off x="381171" y="5221765"/>
            <a:ext cx="2422689" cy="307777"/>
          </a:xfrm>
          <a:prstGeom prst="rect">
            <a:avLst/>
          </a:prstGeom>
          <a:noFill/>
        </p:spPr>
        <p:txBody>
          <a:bodyPr wrap="square" rtlCol="0">
            <a:spAutoFit/>
          </a:bodyPr>
          <a:lstStyle/>
          <a:p>
            <a:r>
              <a:rPr lang="en-US" sz="1400"/>
              <a:t>approximate about pole:</a:t>
            </a:r>
          </a:p>
        </p:txBody>
      </p:sp>
      <p:sp>
        <p:nvSpPr>
          <p:cNvPr id="6" name="Rectangle 95">
            <a:extLst>
              <a:ext uri="{FF2B5EF4-FFF2-40B4-BE49-F238E27FC236}">
                <a16:creationId xmlns:a16="http://schemas.microsoft.com/office/drawing/2014/main" id="{5BA50702-58C8-4555-9D0E-609C1AF7CF94}"/>
              </a:ext>
            </a:extLst>
          </p:cNvPr>
          <p:cNvSpPr>
            <a:spLocks noChangeArrowheads="1"/>
          </p:cNvSpPr>
          <p:nvPr/>
        </p:nvSpPr>
        <p:spPr bwMode="auto">
          <a:xfrm>
            <a:off x="254524" y="7836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36A3AAD0-7A6A-4DE7-9B59-3C8A7EB074C5}"/>
              </a:ext>
            </a:extLst>
          </p:cNvPr>
          <p:cNvSpPr txBox="1"/>
          <p:nvPr/>
        </p:nvSpPr>
        <p:spPr>
          <a:xfrm flipH="1">
            <a:off x="368977" y="3593283"/>
            <a:ext cx="1468715" cy="523220"/>
          </a:xfrm>
          <a:prstGeom prst="rect">
            <a:avLst/>
          </a:prstGeom>
          <a:noFill/>
        </p:spPr>
        <p:txBody>
          <a:bodyPr wrap="square" rtlCol="0">
            <a:spAutoFit/>
          </a:bodyPr>
          <a:lstStyle/>
          <a:p>
            <a:r>
              <a:rPr lang="en-US" sz="1400" dirty="0"/>
              <a:t>And we find, taking FT:</a:t>
            </a:r>
          </a:p>
        </p:txBody>
      </p:sp>
      <p:sp>
        <p:nvSpPr>
          <p:cNvPr id="20" name="TextBox 19">
            <a:extLst>
              <a:ext uri="{FF2B5EF4-FFF2-40B4-BE49-F238E27FC236}">
                <a16:creationId xmlns:a16="http://schemas.microsoft.com/office/drawing/2014/main" id="{C595FD5E-24D5-421F-A722-D84F6CAA052E}"/>
              </a:ext>
            </a:extLst>
          </p:cNvPr>
          <p:cNvSpPr txBox="1"/>
          <p:nvPr/>
        </p:nvSpPr>
        <p:spPr>
          <a:xfrm flipH="1">
            <a:off x="381171" y="4459368"/>
            <a:ext cx="2422689" cy="523220"/>
          </a:xfrm>
          <a:prstGeom prst="rect">
            <a:avLst/>
          </a:prstGeom>
          <a:noFill/>
        </p:spPr>
        <p:txBody>
          <a:bodyPr wrap="square" rtlCol="0">
            <a:spAutoFit/>
          </a:bodyPr>
          <a:lstStyle/>
          <a:p>
            <a:r>
              <a:rPr lang="en-US" sz="1400" dirty="0"/>
              <a:t>which is, specializing to index-independent situation:</a:t>
            </a:r>
          </a:p>
        </p:txBody>
      </p:sp>
      <p:graphicFrame>
        <p:nvGraphicFramePr>
          <p:cNvPr id="5" name="Object 4">
            <a:extLst>
              <a:ext uri="{FF2B5EF4-FFF2-40B4-BE49-F238E27FC236}">
                <a16:creationId xmlns:a16="http://schemas.microsoft.com/office/drawing/2014/main" id="{897660F0-E01C-4702-83B3-5DB4915A824A}"/>
              </a:ext>
            </a:extLst>
          </p:cNvPr>
          <p:cNvGraphicFramePr>
            <a:graphicFrameLocks noChangeAspect="1"/>
          </p:cNvGraphicFramePr>
          <p:nvPr>
            <p:extLst>
              <p:ext uri="{D42A27DB-BD31-4B8C-83A1-F6EECF244321}">
                <p14:modId xmlns:p14="http://schemas.microsoft.com/office/powerpoint/2010/main" val="2256709879"/>
              </p:ext>
            </p:extLst>
          </p:nvPr>
        </p:nvGraphicFramePr>
        <p:xfrm>
          <a:off x="170763" y="1106844"/>
          <a:ext cx="9039225" cy="2255837"/>
        </p:xfrm>
        <a:graphic>
          <a:graphicData uri="http://schemas.openxmlformats.org/presentationml/2006/ole">
            <mc:AlternateContent xmlns:mc="http://schemas.openxmlformats.org/markup-compatibility/2006">
              <mc:Choice xmlns:v="urn:schemas-microsoft-com:vml" Requires="v">
                <p:oleObj name="Bitmap Image" r:id="rId9" imgW="9433440" imgH="2247840" progId="Paint.Picture">
                  <p:embed/>
                </p:oleObj>
              </mc:Choice>
              <mc:Fallback>
                <p:oleObj name="Bitmap Image" r:id="rId9" imgW="9433440" imgH="2247840" progId="Paint.Picture">
                  <p:embed/>
                  <p:pic>
                    <p:nvPicPr>
                      <p:cNvPr id="5" name="Object 4">
                        <a:extLst>
                          <a:ext uri="{FF2B5EF4-FFF2-40B4-BE49-F238E27FC236}">
                            <a16:creationId xmlns:a16="http://schemas.microsoft.com/office/drawing/2014/main" id="{897660F0-E01C-4702-83B3-5DB4915A824A}"/>
                          </a:ext>
                        </a:extLst>
                      </p:cNvPr>
                      <p:cNvPicPr>
                        <a:picLocks noChangeAspect="1" noChangeArrowheads="1"/>
                      </p:cNvPicPr>
                      <p:nvPr/>
                    </p:nvPicPr>
                    <p:blipFill>
                      <a:blip r:embed="rId10"/>
                      <a:srcRect l="7388" t="-1439" r="-1566" b="3094"/>
                      <a:stretch>
                        <a:fillRect/>
                      </a:stretch>
                    </p:blipFill>
                    <p:spPr bwMode="auto">
                      <a:xfrm>
                        <a:off x="170763" y="1106844"/>
                        <a:ext cx="9039225" cy="2255837"/>
                      </a:xfrm>
                      <a:prstGeom prst="rect">
                        <a:avLst/>
                      </a:prstGeom>
                      <a:noFill/>
                    </p:spPr>
                  </p:pic>
                </p:oleObj>
              </mc:Fallback>
            </mc:AlternateContent>
          </a:graphicData>
        </a:graphic>
      </p:graphicFrame>
    </p:spTree>
    <p:extLst>
      <p:ext uri="{BB962C8B-B14F-4D97-AF65-F5344CB8AC3E}">
        <p14:creationId xmlns:p14="http://schemas.microsoft.com/office/powerpoint/2010/main" val="209173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5212751" y="93118"/>
            <a:ext cx="2488948" cy="584775"/>
          </a:xfrm>
          <a:prstGeom prst="rect">
            <a:avLst/>
          </a:prstGeom>
          <a:noFill/>
        </p:spPr>
        <p:txBody>
          <a:bodyPr wrap="square" rtlCol="0">
            <a:spAutoFit/>
          </a:bodyPr>
          <a:lstStyle/>
          <a:p>
            <a:r>
              <a:rPr lang="en-US" sz="3200" b="1" u="sng"/>
              <a:t>Postulates</a:t>
            </a:r>
          </a:p>
        </p:txBody>
      </p:sp>
      <p:sp>
        <p:nvSpPr>
          <p:cNvPr id="14" name="Rectangle 13">
            <a:extLst>
              <a:ext uri="{FF2B5EF4-FFF2-40B4-BE49-F238E27FC236}">
                <a16:creationId xmlns:a16="http://schemas.microsoft.com/office/drawing/2014/main" id="{7F171072-7E8C-4DB8-BB27-54554D5FD844}"/>
              </a:ext>
            </a:extLst>
          </p:cNvPr>
          <p:cNvSpPr/>
          <p:nvPr/>
        </p:nvSpPr>
        <p:spPr>
          <a:xfrm>
            <a:off x="262534" y="898701"/>
            <a:ext cx="7439165" cy="615553"/>
          </a:xfrm>
          <a:prstGeom prst="rect">
            <a:avLst/>
          </a:prstGeom>
        </p:spPr>
        <p:txBody>
          <a:bodyPr wrap="square">
            <a:spAutoFit/>
          </a:bodyPr>
          <a:lstStyle/>
          <a:p>
            <a:r>
              <a:rPr lang="en-US" b="1"/>
              <a:t>Time Development</a:t>
            </a:r>
            <a:endParaRPr lang="en-US" sz="1600" b="1"/>
          </a:p>
          <a:p>
            <a:r>
              <a:rPr lang="en-US" sz="1600"/>
              <a:t>Wavefunctions, Operators develop in time according to the usual stuff:</a:t>
            </a:r>
          </a:p>
        </p:txBody>
      </p:sp>
      <p:graphicFrame>
        <p:nvGraphicFramePr>
          <p:cNvPr id="5" name="Object 4">
            <a:extLst>
              <a:ext uri="{FF2B5EF4-FFF2-40B4-BE49-F238E27FC236}">
                <a16:creationId xmlns:a16="http://schemas.microsoft.com/office/drawing/2014/main" id="{9CC92401-ADCB-443D-AB19-19CD2B243E63}"/>
              </a:ext>
            </a:extLst>
          </p:cNvPr>
          <p:cNvGraphicFramePr>
            <a:graphicFrameLocks noChangeAspect="1"/>
          </p:cNvGraphicFramePr>
          <p:nvPr>
            <p:extLst>
              <p:ext uri="{D42A27DB-BD31-4B8C-83A1-F6EECF244321}">
                <p14:modId xmlns:p14="http://schemas.microsoft.com/office/powerpoint/2010/main" val="1286029265"/>
              </p:ext>
            </p:extLst>
          </p:nvPr>
        </p:nvGraphicFramePr>
        <p:xfrm>
          <a:off x="370124" y="1613792"/>
          <a:ext cx="1477962" cy="558800"/>
        </p:xfrm>
        <a:graphic>
          <a:graphicData uri="http://schemas.openxmlformats.org/presentationml/2006/ole">
            <mc:AlternateContent xmlns:mc="http://schemas.openxmlformats.org/markup-compatibility/2006">
              <mc:Choice xmlns:v="urn:schemas-microsoft-com:vml" Requires="v">
                <p:oleObj name="Equation" r:id="rId3" imgW="1054080" imgH="393480" progId="Equation.DSMT4">
                  <p:embed/>
                </p:oleObj>
              </mc:Choice>
              <mc:Fallback>
                <p:oleObj name="Equation" r:id="rId3" imgW="1054080" imgH="393480" progId="Equation.DSMT4">
                  <p:embed/>
                  <p:pic>
                    <p:nvPicPr>
                      <p:cNvPr id="0" name="Object 1"/>
                      <p:cNvPicPr>
                        <a:picLocks noChangeAspect="1" noChangeArrowheads="1"/>
                      </p:cNvPicPr>
                      <p:nvPr/>
                    </p:nvPicPr>
                    <p:blipFill>
                      <a:blip r:embed="rId4"/>
                      <a:srcRect/>
                      <a:stretch>
                        <a:fillRect/>
                      </a:stretch>
                    </p:blipFill>
                    <p:spPr bwMode="auto">
                      <a:xfrm>
                        <a:off x="370124" y="1613792"/>
                        <a:ext cx="1477962" cy="558800"/>
                      </a:xfrm>
                      <a:prstGeom prst="rect">
                        <a:avLst/>
                      </a:prstGeom>
                      <a:solidFill>
                        <a:schemeClr val="accent5">
                          <a:lumMod val="20000"/>
                          <a:lumOff val="80000"/>
                        </a:schemeClr>
                      </a:solidFill>
                    </p:spPr>
                  </p:pic>
                </p:oleObj>
              </mc:Fallback>
            </mc:AlternateContent>
          </a:graphicData>
        </a:graphic>
      </p:graphicFrame>
      <p:graphicFrame>
        <p:nvGraphicFramePr>
          <p:cNvPr id="17" name="Object 16">
            <a:extLst>
              <a:ext uri="{FF2B5EF4-FFF2-40B4-BE49-F238E27FC236}">
                <a16:creationId xmlns:a16="http://schemas.microsoft.com/office/drawing/2014/main" id="{465B18EB-656D-4E96-A88C-2853BC01D7C8}"/>
              </a:ext>
            </a:extLst>
          </p:cNvPr>
          <p:cNvGraphicFramePr>
            <a:graphicFrameLocks noChangeAspect="1"/>
          </p:cNvGraphicFramePr>
          <p:nvPr>
            <p:extLst>
              <p:ext uri="{D42A27DB-BD31-4B8C-83A1-F6EECF244321}">
                <p14:modId xmlns:p14="http://schemas.microsoft.com/office/powerpoint/2010/main" val="1262431602"/>
              </p:ext>
            </p:extLst>
          </p:nvPr>
        </p:nvGraphicFramePr>
        <p:xfrm>
          <a:off x="311324" y="2819035"/>
          <a:ext cx="1655762" cy="341313"/>
        </p:xfrm>
        <a:graphic>
          <a:graphicData uri="http://schemas.openxmlformats.org/presentationml/2006/ole">
            <mc:AlternateContent xmlns:mc="http://schemas.openxmlformats.org/markup-compatibility/2006">
              <mc:Choice xmlns:v="urn:schemas-microsoft-com:vml" Requires="v">
                <p:oleObj name="Equation" r:id="rId5" imgW="1231560" imgH="253800" progId="Equation.DSMT4">
                  <p:embed/>
                </p:oleObj>
              </mc:Choice>
              <mc:Fallback>
                <p:oleObj name="Equation" r:id="rId5" imgW="1231560" imgH="253800" progId="Equation.DSMT4">
                  <p:embed/>
                  <p:pic>
                    <p:nvPicPr>
                      <p:cNvPr id="17" name="Object 16">
                        <a:extLst>
                          <a:ext uri="{FF2B5EF4-FFF2-40B4-BE49-F238E27FC236}">
                            <a16:creationId xmlns:a16="http://schemas.microsoft.com/office/drawing/2014/main" id="{74470D41-0007-437C-8FBD-CA32E6FFAA63}"/>
                          </a:ext>
                        </a:extLst>
                      </p:cNvPr>
                      <p:cNvPicPr/>
                      <p:nvPr/>
                    </p:nvPicPr>
                    <p:blipFill>
                      <a:blip r:embed="rId6"/>
                      <a:stretch>
                        <a:fillRect/>
                      </a:stretch>
                    </p:blipFill>
                    <p:spPr>
                      <a:xfrm>
                        <a:off x="311324" y="2819035"/>
                        <a:ext cx="1655762" cy="341313"/>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940EA497-FAE1-4DEE-89FE-7A48C0E5637D}"/>
              </a:ext>
            </a:extLst>
          </p:cNvPr>
          <p:cNvGraphicFramePr>
            <a:graphicFrameLocks noChangeAspect="1"/>
          </p:cNvGraphicFramePr>
          <p:nvPr>
            <p:extLst>
              <p:ext uri="{D42A27DB-BD31-4B8C-83A1-F6EECF244321}">
                <p14:modId xmlns:p14="http://schemas.microsoft.com/office/powerpoint/2010/main" val="1355714408"/>
              </p:ext>
            </p:extLst>
          </p:nvPr>
        </p:nvGraphicFramePr>
        <p:xfrm>
          <a:off x="3121025" y="2744788"/>
          <a:ext cx="1501775" cy="579437"/>
        </p:xfrm>
        <a:graphic>
          <a:graphicData uri="http://schemas.openxmlformats.org/presentationml/2006/ole">
            <mc:AlternateContent xmlns:mc="http://schemas.openxmlformats.org/markup-compatibility/2006">
              <mc:Choice xmlns:v="urn:schemas-microsoft-com:vml" Requires="v">
                <p:oleObj name="Equation" r:id="rId7" imgW="1117440" imgH="431640" progId="Equation.DSMT4">
                  <p:embed/>
                </p:oleObj>
              </mc:Choice>
              <mc:Fallback>
                <p:oleObj name="Equation" r:id="rId7" imgW="1117440" imgH="431640" progId="Equation.DSMT4">
                  <p:embed/>
                  <p:pic>
                    <p:nvPicPr>
                      <p:cNvPr id="15" name="Object 14">
                        <a:extLst>
                          <a:ext uri="{FF2B5EF4-FFF2-40B4-BE49-F238E27FC236}">
                            <a16:creationId xmlns:a16="http://schemas.microsoft.com/office/drawing/2014/main" id="{E1F55EFB-2EC6-48B5-9704-41B13F42B626}"/>
                          </a:ext>
                        </a:extLst>
                      </p:cNvPr>
                      <p:cNvPicPr/>
                      <p:nvPr/>
                    </p:nvPicPr>
                    <p:blipFill>
                      <a:blip r:embed="rId8"/>
                      <a:stretch>
                        <a:fillRect/>
                      </a:stretch>
                    </p:blipFill>
                    <p:spPr>
                      <a:xfrm>
                        <a:off x="3121025" y="2744788"/>
                        <a:ext cx="1501775" cy="579437"/>
                      </a:xfrm>
                      <a:prstGeom prst="rect">
                        <a:avLst/>
                      </a:prstGeom>
                      <a:ln>
                        <a:solidFill>
                          <a:schemeClr val="accent1"/>
                        </a:solidFill>
                      </a:ln>
                    </p:spPr>
                  </p:pic>
                </p:oleObj>
              </mc:Fallback>
            </mc:AlternateContent>
          </a:graphicData>
        </a:graphic>
      </p:graphicFrame>
      <p:cxnSp>
        <p:nvCxnSpPr>
          <p:cNvPr id="21" name="Straight Arrow Connector 20">
            <a:extLst>
              <a:ext uri="{FF2B5EF4-FFF2-40B4-BE49-F238E27FC236}">
                <a16:creationId xmlns:a16="http://schemas.microsoft.com/office/drawing/2014/main" id="{56E25691-7740-4026-8C4D-8D0B949BC785}"/>
              </a:ext>
            </a:extLst>
          </p:cNvPr>
          <p:cNvCxnSpPr/>
          <p:nvPr/>
        </p:nvCxnSpPr>
        <p:spPr>
          <a:xfrm>
            <a:off x="2133059" y="2989691"/>
            <a:ext cx="6722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Object 22">
            <a:extLst>
              <a:ext uri="{FF2B5EF4-FFF2-40B4-BE49-F238E27FC236}">
                <a16:creationId xmlns:a16="http://schemas.microsoft.com/office/drawing/2014/main" id="{3C3CD2B9-7FE6-4085-8236-6C529600D017}"/>
              </a:ext>
            </a:extLst>
          </p:cNvPr>
          <p:cNvGraphicFramePr>
            <a:graphicFrameLocks noChangeAspect="1"/>
          </p:cNvGraphicFramePr>
          <p:nvPr>
            <p:extLst>
              <p:ext uri="{D42A27DB-BD31-4B8C-83A1-F6EECF244321}">
                <p14:modId xmlns:p14="http://schemas.microsoft.com/office/powerpoint/2010/main" val="3449708527"/>
              </p:ext>
            </p:extLst>
          </p:nvPr>
        </p:nvGraphicFramePr>
        <p:xfrm>
          <a:off x="3419475" y="3930650"/>
          <a:ext cx="1549400" cy="611188"/>
        </p:xfrm>
        <a:graphic>
          <a:graphicData uri="http://schemas.openxmlformats.org/presentationml/2006/ole">
            <mc:AlternateContent xmlns:mc="http://schemas.openxmlformats.org/markup-compatibility/2006">
              <mc:Choice xmlns:v="urn:schemas-microsoft-com:vml" Requires="v">
                <p:oleObj name="Equation" r:id="rId9" imgW="1104840" imgH="431640" progId="Equation.DSMT4">
                  <p:embed/>
                </p:oleObj>
              </mc:Choice>
              <mc:Fallback>
                <p:oleObj name="Equation" r:id="rId9" imgW="1104840" imgH="431640" progId="Equation.DSMT4">
                  <p:embed/>
                  <p:pic>
                    <p:nvPicPr>
                      <p:cNvPr id="5" name="Object 4">
                        <a:extLst>
                          <a:ext uri="{FF2B5EF4-FFF2-40B4-BE49-F238E27FC236}">
                            <a16:creationId xmlns:a16="http://schemas.microsoft.com/office/drawing/2014/main" id="{9CC92401-ADCB-443D-AB19-19CD2B243E63}"/>
                          </a:ext>
                        </a:extLst>
                      </p:cNvPr>
                      <p:cNvPicPr>
                        <a:picLocks noChangeAspect="1" noChangeArrowheads="1"/>
                      </p:cNvPicPr>
                      <p:nvPr/>
                    </p:nvPicPr>
                    <p:blipFill>
                      <a:blip r:embed="rId10"/>
                      <a:srcRect/>
                      <a:stretch>
                        <a:fillRect/>
                      </a:stretch>
                    </p:blipFill>
                    <p:spPr bwMode="auto">
                      <a:xfrm>
                        <a:off x="3419475" y="3930650"/>
                        <a:ext cx="1549400" cy="611188"/>
                      </a:xfrm>
                      <a:prstGeom prst="rect">
                        <a:avLst/>
                      </a:prstGeom>
                      <a:solidFill>
                        <a:schemeClr val="accent5">
                          <a:lumMod val="20000"/>
                          <a:lumOff val="80000"/>
                        </a:schemeClr>
                      </a:solidFill>
                    </p:spPr>
                  </p:pic>
                </p:oleObj>
              </mc:Fallback>
            </mc:AlternateContent>
          </a:graphicData>
        </a:graphic>
      </p:graphicFrame>
      <p:sp>
        <p:nvSpPr>
          <p:cNvPr id="6" name="TextBox 5">
            <a:extLst>
              <a:ext uri="{FF2B5EF4-FFF2-40B4-BE49-F238E27FC236}">
                <a16:creationId xmlns:a16="http://schemas.microsoft.com/office/drawing/2014/main" id="{1C4C53AA-6CCC-4703-B74D-0693E1197CC9}"/>
              </a:ext>
            </a:extLst>
          </p:cNvPr>
          <p:cNvSpPr txBox="1"/>
          <p:nvPr/>
        </p:nvSpPr>
        <p:spPr>
          <a:xfrm>
            <a:off x="262534" y="2282715"/>
            <a:ext cx="5152267" cy="338554"/>
          </a:xfrm>
          <a:prstGeom prst="rect">
            <a:avLst/>
          </a:prstGeom>
          <a:noFill/>
        </p:spPr>
        <p:txBody>
          <a:bodyPr wrap="square" rtlCol="0">
            <a:spAutoFit/>
          </a:bodyPr>
          <a:lstStyle/>
          <a:p>
            <a:r>
              <a:rPr lang="en-US" sz="1600"/>
              <a:t>And we can introduce the time-development operator</a:t>
            </a:r>
          </a:p>
        </p:txBody>
      </p:sp>
      <p:graphicFrame>
        <p:nvGraphicFramePr>
          <p:cNvPr id="24" name="Object 23">
            <a:extLst>
              <a:ext uri="{FF2B5EF4-FFF2-40B4-BE49-F238E27FC236}">
                <a16:creationId xmlns:a16="http://schemas.microsoft.com/office/drawing/2014/main" id="{8A7D36EF-BC27-4D1D-9DE4-3E86D8951815}"/>
              </a:ext>
            </a:extLst>
          </p:cNvPr>
          <p:cNvGraphicFramePr>
            <a:graphicFrameLocks noChangeAspect="1"/>
          </p:cNvGraphicFramePr>
          <p:nvPr>
            <p:extLst>
              <p:ext uri="{D42A27DB-BD31-4B8C-83A1-F6EECF244321}">
                <p14:modId xmlns:p14="http://schemas.microsoft.com/office/powerpoint/2010/main" val="1765926602"/>
              </p:ext>
            </p:extLst>
          </p:nvPr>
        </p:nvGraphicFramePr>
        <p:xfrm>
          <a:off x="5819658" y="2672767"/>
          <a:ext cx="2475182" cy="673904"/>
        </p:xfrm>
        <a:graphic>
          <a:graphicData uri="http://schemas.openxmlformats.org/presentationml/2006/ole">
            <mc:AlternateContent xmlns:mc="http://schemas.openxmlformats.org/markup-compatibility/2006">
              <mc:Choice xmlns:v="urn:schemas-microsoft-com:vml" Requires="v">
                <p:oleObj name="Equation" r:id="rId11" imgW="2321451" imgH="633774" progId="Equation.DSMT4">
                  <p:embed/>
                </p:oleObj>
              </mc:Choice>
              <mc:Fallback>
                <p:oleObj name="Equation" r:id="rId11" imgW="2321451" imgH="633774" progId="Equation.DSMT4">
                  <p:embed/>
                  <p:pic>
                    <p:nvPicPr>
                      <p:cNvPr id="25" name="Object 24">
                        <a:extLst>
                          <a:ext uri="{FF2B5EF4-FFF2-40B4-BE49-F238E27FC236}">
                            <a16:creationId xmlns:a16="http://schemas.microsoft.com/office/drawing/2014/main" id="{91C31780-D5DB-47CD-B8DD-EFE44ED521DC}"/>
                          </a:ext>
                        </a:extLst>
                      </p:cNvPr>
                      <p:cNvPicPr/>
                      <p:nvPr/>
                    </p:nvPicPr>
                    <p:blipFill>
                      <a:blip r:embed="rId12"/>
                      <a:stretch>
                        <a:fillRect/>
                      </a:stretch>
                    </p:blipFill>
                    <p:spPr>
                      <a:xfrm>
                        <a:off x="5819658" y="2672767"/>
                        <a:ext cx="2475182" cy="673904"/>
                      </a:xfrm>
                      <a:prstGeom prst="rect">
                        <a:avLst/>
                      </a:prstGeom>
                      <a:ln>
                        <a:solidFill>
                          <a:schemeClr val="accent1"/>
                        </a:solidFill>
                      </a:ln>
                    </p:spPr>
                  </p:pic>
                </p:oleObj>
              </mc:Fallback>
            </mc:AlternateContent>
          </a:graphicData>
        </a:graphic>
      </p:graphicFrame>
      <p:cxnSp>
        <p:nvCxnSpPr>
          <p:cNvPr id="27" name="Straight Arrow Connector 26">
            <a:extLst>
              <a:ext uri="{FF2B5EF4-FFF2-40B4-BE49-F238E27FC236}">
                <a16:creationId xmlns:a16="http://schemas.microsoft.com/office/drawing/2014/main" id="{D594BC9B-0C9C-48AF-AF5F-19951E6884E8}"/>
              </a:ext>
            </a:extLst>
          </p:cNvPr>
          <p:cNvCxnSpPr/>
          <p:nvPr/>
        </p:nvCxnSpPr>
        <p:spPr>
          <a:xfrm>
            <a:off x="4970301" y="3015628"/>
            <a:ext cx="6722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C14666B-2E8F-435E-A1A8-4887951E0486}"/>
              </a:ext>
            </a:extLst>
          </p:cNvPr>
          <p:cNvSpPr txBox="1"/>
          <p:nvPr/>
        </p:nvSpPr>
        <p:spPr>
          <a:xfrm>
            <a:off x="229166" y="3425867"/>
            <a:ext cx="5152267" cy="338554"/>
          </a:xfrm>
          <a:prstGeom prst="rect">
            <a:avLst/>
          </a:prstGeom>
          <a:noFill/>
        </p:spPr>
        <p:txBody>
          <a:bodyPr wrap="square" rtlCol="0">
            <a:spAutoFit/>
          </a:bodyPr>
          <a:lstStyle/>
          <a:p>
            <a:r>
              <a:rPr lang="en-US" sz="1600"/>
              <a:t>For operators we have the usual:</a:t>
            </a:r>
          </a:p>
        </p:txBody>
      </p:sp>
      <p:graphicFrame>
        <p:nvGraphicFramePr>
          <p:cNvPr id="30" name="Object 29">
            <a:extLst>
              <a:ext uri="{FF2B5EF4-FFF2-40B4-BE49-F238E27FC236}">
                <a16:creationId xmlns:a16="http://schemas.microsoft.com/office/drawing/2014/main" id="{45CE637B-24F4-4605-94E6-3A60A4C7F659}"/>
              </a:ext>
            </a:extLst>
          </p:cNvPr>
          <p:cNvGraphicFramePr>
            <a:graphicFrameLocks noChangeAspect="1"/>
          </p:cNvGraphicFramePr>
          <p:nvPr>
            <p:extLst>
              <p:ext uri="{D42A27DB-BD31-4B8C-83A1-F6EECF244321}">
                <p14:modId xmlns:p14="http://schemas.microsoft.com/office/powerpoint/2010/main" val="3091506157"/>
              </p:ext>
            </p:extLst>
          </p:nvPr>
        </p:nvGraphicFramePr>
        <p:xfrm>
          <a:off x="269875" y="4065588"/>
          <a:ext cx="1895475" cy="341312"/>
        </p:xfrm>
        <a:graphic>
          <a:graphicData uri="http://schemas.openxmlformats.org/presentationml/2006/ole">
            <mc:AlternateContent xmlns:mc="http://schemas.openxmlformats.org/markup-compatibility/2006">
              <mc:Choice xmlns:v="urn:schemas-microsoft-com:vml" Requires="v">
                <p:oleObj name="Equation" r:id="rId13" imgW="1409400" imgH="253800" progId="Equation.DSMT4">
                  <p:embed/>
                </p:oleObj>
              </mc:Choice>
              <mc:Fallback>
                <p:oleObj name="Equation" r:id="rId13" imgW="1409400" imgH="253800" progId="Equation.DSMT4">
                  <p:embed/>
                  <p:pic>
                    <p:nvPicPr>
                      <p:cNvPr id="12" name="Object 11">
                        <a:extLst>
                          <a:ext uri="{FF2B5EF4-FFF2-40B4-BE49-F238E27FC236}">
                            <a16:creationId xmlns:a16="http://schemas.microsoft.com/office/drawing/2014/main" id="{3D2270EB-2EDC-45B9-9F57-3082B7A4F56E}"/>
                          </a:ext>
                        </a:extLst>
                      </p:cNvPr>
                      <p:cNvPicPr/>
                      <p:nvPr/>
                    </p:nvPicPr>
                    <p:blipFill>
                      <a:blip r:embed="rId14"/>
                      <a:stretch>
                        <a:fillRect/>
                      </a:stretch>
                    </p:blipFill>
                    <p:spPr>
                      <a:xfrm>
                        <a:off x="269875" y="4065588"/>
                        <a:ext cx="1895475" cy="341312"/>
                      </a:xfrm>
                      <a:prstGeom prst="rect">
                        <a:avLst/>
                      </a:prstGeom>
                    </p:spPr>
                  </p:pic>
                </p:oleObj>
              </mc:Fallback>
            </mc:AlternateContent>
          </a:graphicData>
        </a:graphic>
      </p:graphicFrame>
      <p:cxnSp>
        <p:nvCxnSpPr>
          <p:cNvPr id="31" name="Straight Arrow Connector 30">
            <a:extLst>
              <a:ext uri="{FF2B5EF4-FFF2-40B4-BE49-F238E27FC236}">
                <a16:creationId xmlns:a16="http://schemas.microsoft.com/office/drawing/2014/main" id="{49DC8789-7734-4E69-8EA7-FA9B1BEB22D3}"/>
              </a:ext>
            </a:extLst>
          </p:cNvPr>
          <p:cNvCxnSpPr/>
          <p:nvPr/>
        </p:nvCxnSpPr>
        <p:spPr>
          <a:xfrm>
            <a:off x="2449027" y="4236045"/>
            <a:ext cx="6722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E7D47502-0EB7-4EB7-84D5-60D8D00695C2}"/>
              </a:ext>
            </a:extLst>
          </p:cNvPr>
          <p:cNvCxnSpPr/>
          <p:nvPr/>
        </p:nvCxnSpPr>
        <p:spPr>
          <a:xfrm>
            <a:off x="5278843" y="4232261"/>
            <a:ext cx="6722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3" name="Object 32">
            <a:extLst>
              <a:ext uri="{FF2B5EF4-FFF2-40B4-BE49-F238E27FC236}">
                <a16:creationId xmlns:a16="http://schemas.microsoft.com/office/drawing/2014/main" id="{FEDD61DA-2C42-4315-A7A1-AB5CFEAEBD20}"/>
              </a:ext>
            </a:extLst>
          </p:cNvPr>
          <p:cNvGraphicFramePr>
            <a:graphicFrameLocks noChangeAspect="1"/>
          </p:cNvGraphicFramePr>
          <p:nvPr>
            <p:extLst>
              <p:ext uri="{D42A27DB-BD31-4B8C-83A1-F6EECF244321}">
                <p14:modId xmlns:p14="http://schemas.microsoft.com/office/powerpoint/2010/main" val="2199342236"/>
              </p:ext>
            </p:extLst>
          </p:nvPr>
        </p:nvGraphicFramePr>
        <p:xfrm>
          <a:off x="6223000" y="3926667"/>
          <a:ext cx="1441450" cy="611187"/>
        </p:xfrm>
        <a:graphic>
          <a:graphicData uri="http://schemas.openxmlformats.org/presentationml/2006/ole">
            <mc:AlternateContent xmlns:mc="http://schemas.openxmlformats.org/markup-compatibility/2006">
              <mc:Choice xmlns:v="urn:schemas-microsoft-com:vml" Requires="v">
                <p:oleObj name="Equation" r:id="rId15" imgW="1028520" imgH="431640" progId="Equation.DSMT4">
                  <p:embed/>
                </p:oleObj>
              </mc:Choice>
              <mc:Fallback>
                <p:oleObj name="Equation" r:id="rId15" imgW="1028520" imgH="431640" progId="Equation.DSMT4">
                  <p:embed/>
                  <p:pic>
                    <p:nvPicPr>
                      <p:cNvPr id="23" name="Object 22">
                        <a:extLst>
                          <a:ext uri="{FF2B5EF4-FFF2-40B4-BE49-F238E27FC236}">
                            <a16:creationId xmlns:a16="http://schemas.microsoft.com/office/drawing/2014/main" id="{3C3CD2B9-7FE6-4085-8236-6C529600D017}"/>
                          </a:ext>
                        </a:extLst>
                      </p:cNvPr>
                      <p:cNvPicPr>
                        <a:picLocks noChangeAspect="1" noChangeArrowheads="1"/>
                      </p:cNvPicPr>
                      <p:nvPr/>
                    </p:nvPicPr>
                    <p:blipFill>
                      <a:blip r:embed="rId16"/>
                      <a:srcRect/>
                      <a:stretch>
                        <a:fillRect/>
                      </a:stretch>
                    </p:blipFill>
                    <p:spPr bwMode="auto">
                      <a:xfrm>
                        <a:off x="6223000" y="3926667"/>
                        <a:ext cx="1441450" cy="611187"/>
                      </a:xfrm>
                      <a:prstGeom prst="rect">
                        <a:avLst/>
                      </a:prstGeom>
                      <a:noFill/>
                      <a:ln>
                        <a:solidFill>
                          <a:schemeClr val="accent1"/>
                        </a:solidFill>
                      </a:ln>
                    </p:spPr>
                  </p:pic>
                </p:oleObj>
              </mc:Fallback>
            </mc:AlternateContent>
          </a:graphicData>
        </a:graphic>
      </p:graphicFrame>
      <mc:AlternateContent xmlns:mc="http://schemas.openxmlformats.org/markup-compatibility/2006" xmlns:p14="http://schemas.microsoft.com/office/powerpoint/2010/main">
        <mc:Choice Requires="p14">
          <p:contentPart p14:bwMode="auto" r:id="rId17">
            <p14:nvContentPartPr>
              <p14:cNvPr id="9" name="Ink 8">
                <a:extLst>
                  <a:ext uri="{FF2B5EF4-FFF2-40B4-BE49-F238E27FC236}">
                    <a16:creationId xmlns:a16="http://schemas.microsoft.com/office/drawing/2014/main" id="{C969E86C-723E-4DBD-902A-64882AE5E385}"/>
                  </a:ext>
                </a:extLst>
              </p14:cNvPr>
              <p14:cNvContentPartPr/>
              <p14:nvPr/>
            </p14:nvContentPartPr>
            <p14:xfrm>
              <a:off x="7460479" y="4697809"/>
              <a:ext cx="690120" cy="283680"/>
            </p14:xfrm>
          </p:contentPart>
        </mc:Choice>
        <mc:Fallback xmlns="">
          <p:pic>
            <p:nvPicPr>
              <p:cNvPr id="9" name="Ink 8">
                <a:extLst>
                  <a:ext uri="{FF2B5EF4-FFF2-40B4-BE49-F238E27FC236}">
                    <a16:creationId xmlns:a16="http://schemas.microsoft.com/office/drawing/2014/main" id="{C969E86C-723E-4DBD-902A-64882AE5E385}"/>
                  </a:ext>
                </a:extLst>
              </p:cNvPr>
              <p:cNvPicPr/>
              <p:nvPr/>
            </p:nvPicPr>
            <p:blipFill>
              <a:blip r:embed="rId19"/>
              <a:stretch>
                <a:fillRect/>
              </a:stretch>
            </p:blipFill>
            <p:spPr>
              <a:xfrm>
                <a:off x="7451839" y="4689169"/>
                <a:ext cx="707760" cy="301320"/>
              </a:xfrm>
              <a:prstGeom prst="rect">
                <a:avLst/>
              </a:prstGeom>
            </p:spPr>
          </p:pic>
        </mc:Fallback>
      </mc:AlternateContent>
      <p:sp>
        <p:nvSpPr>
          <p:cNvPr id="11" name="TextBox 10">
            <a:extLst>
              <a:ext uri="{FF2B5EF4-FFF2-40B4-BE49-F238E27FC236}">
                <a16:creationId xmlns:a16="http://schemas.microsoft.com/office/drawing/2014/main" id="{0005FB86-2FF9-4F9A-9378-472E5C946E6D}"/>
              </a:ext>
            </a:extLst>
          </p:cNvPr>
          <p:cNvSpPr txBox="1"/>
          <p:nvPr/>
        </p:nvSpPr>
        <p:spPr>
          <a:xfrm>
            <a:off x="8294840" y="4537854"/>
            <a:ext cx="3501958" cy="1077218"/>
          </a:xfrm>
          <a:prstGeom prst="rect">
            <a:avLst/>
          </a:prstGeom>
          <a:noFill/>
        </p:spPr>
        <p:txBody>
          <a:bodyPr wrap="square" rtlCol="0">
            <a:spAutoFit/>
          </a:bodyPr>
          <a:lstStyle/>
          <a:p>
            <a:r>
              <a:rPr lang="en-US" sz="1600"/>
              <a:t>Meaning we can evaluate the commutator outside the Heisenberg picture, and then put the result in the Heisenberg picture.</a:t>
            </a:r>
          </a:p>
        </p:txBody>
      </p:sp>
      <p:sp>
        <p:nvSpPr>
          <p:cNvPr id="20" name="TextBox 19">
            <a:extLst>
              <a:ext uri="{FF2B5EF4-FFF2-40B4-BE49-F238E27FC236}">
                <a16:creationId xmlns:a16="http://schemas.microsoft.com/office/drawing/2014/main" id="{2AFFBE64-9F57-418B-BC1B-44ECF5179353}"/>
              </a:ext>
            </a:extLst>
          </p:cNvPr>
          <p:cNvSpPr txBox="1"/>
          <p:nvPr/>
        </p:nvSpPr>
        <p:spPr>
          <a:xfrm>
            <a:off x="209013" y="4925374"/>
            <a:ext cx="5152267" cy="1077218"/>
          </a:xfrm>
          <a:prstGeom prst="rect">
            <a:avLst/>
          </a:prstGeom>
          <a:solidFill>
            <a:srgbClr val="CCCCFF"/>
          </a:solidFill>
        </p:spPr>
        <p:txBody>
          <a:bodyPr wrap="square" rtlCol="0">
            <a:spAutoFit/>
          </a:bodyPr>
          <a:lstStyle/>
          <a:p>
            <a:r>
              <a:rPr lang="en-US" sz="1600"/>
              <a:t>Furthermore, if the operator is a quantized classical field that appears in the action, then we can find its equation of motion by minimizing the action w/r to the quantum field, just as could analogously for classical fields.  </a:t>
            </a:r>
          </a:p>
        </p:txBody>
      </p:sp>
    </p:spTree>
    <p:extLst>
      <p:ext uri="{BB962C8B-B14F-4D97-AF65-F5344CB8AC3E}">
        <p14:creationId xmlns:p14="http://schemas.microsoft.com/office/powerpoint/2010/main" val="22302649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92B10F86-B041-4B5E-8132-00EF426581FF}"/>
              </a:ext>
            </a:extLst>
          </p:cNvPr>
          <p:cNvSpPr txBox="1"/>
          <p:nvPr/>
        </p:nvSpPr>
        <p:spPr>
          <a:xfrm>
            <a:off x="261081" y="918683"/>
            <a:ext cx="4272007" cy="307777"/>
          </a:xfrm>
          <a:prstGeom prst="rect">
            <a:avLst/>
          </a:prstGeom>
          <a:noFill/>
        </p:spPr>
        <p:txBody>
          <a:bodyPr wrap="square" rtlCol="0">
            <a:spAutoFit/>
          </a:bodyPr>
          <a:lstStyle/>
          <a:p>
            <a:r>
              <a:rPr lang="en-US" sz="1400"/>
              <a:t>Consider the following Hamiltonian, for instance:</a:t>
            </a:r>
            <a:endParaRPr lang="en-US" sz="1600"/>
          </a:p>
        </p:txBody>
      </p:sp>
      <p:sp>
        <p:nvSpPr>
          <p:cNvPr id="13" name="Rectangle 12">
            <a:extLst>
              <a:ext uri="{FF2B5EF4-FFF2-40B4-BE49-F238E27FC236}">
                <a16:creationId xmlns:a16="http://schemas.microsoft.com/office/drawing/2014/main" id="{10D9A92D-61E4-4A57-A72C-2DB0B2EE1A8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30E17AD2-3358-4A09-9F36-6A8A5AE9A9C7}"/>
              </a:ext>
            </a:extLst>
          </p:cNvPr>
          <p:cNvSpPr txBox="1"/>
          <p:nvPr/>
        </p:nvSpPr>
        <p:spPr>
          <a:xfrm>
            <a:off x="6068080" y="948457"/>
            <a:ext cx="3321104" cy="307777"/>
          </a:xfrm>
          <a:prstGeom prst="rect">
            <a:avLst/>
          </a:prstGeom>
          <a:noFill/>
        </p:spPr>
        <p:txBody>
          <a:bodyPr wrap="square" rtlCol="0">
            <a:spAutoFit/>
          </a:bodyPr>
          <a:lstStyle/>
          <a:p>
            <a:r>
              <a:rPr lang="en-US" sz="1400"/>
              <a:t>And attempt to calculate the following GF:</a:t>
            </a:r>
            <a:endParaRPr lang="en-US" sz="1600"/>
          </a:p>
        </p:txBody>
      </p:sp>
      <p:sp>
        <p:nvSpPr>
          <p:cNvPr id="21" name="TextBox 20">
            <a:extLst>
              <a:ext uri="{FF2B5EF4-FFF2-40B4-BE49-F238E27FC236}">
                <a16:creationId xmlns:a16="http://schemas.microsoft.com/office/drawing/2014/main" id="{DF8AF5F4-EFC0-4E98-87DB-66918C70AD8E}"/>
              </a:ext>
            </a:extLst>
          </p:cNvPr>
          <p:cNvSpPr txBox="1"/>
          <p:nvPr/>
        </p:nvSpPr>
        <p:spPr>
          <a:xfrm>
            <a:off x="2696067" y="162427"/>
            <a:ext cx="6769098" cy="584775"/>
          </a:xfrm>
          <a:prstGeom prst="rect">
            <a:avLst/>
          </a:prstGeom>
          <a:noFill/>
        </p:spPr>
        <p:txBody>
          <a:bodyPr wrap="square" rtlCol="0">
            <a:spAutoFit/>
          </a:bodyPr>
          <a:lstStyle/>
          <a:p>
            <a:r>
              <a:rPr lang="en-US" sz="3200" b="1" u="sng"/>
              <a:t>Green’s Function in Path Integral Form</a:t>
            </a:r>
            <a:endParaRPr lang="en-US" sz="3600" b="1" u="sng"/>
          </a:p>
        </p:txBody>
      </p:sp>
      <p:graphicFrame>
        <p:nvGraphicFramePr>
          <p:cNvPr id="6" name="Object 5">
            <a:extLst>
              <a:ext uri="{FF2B5EF4-FFF2-40B4-BE49-F238E27FC236}">
                <a16:creationId xmlns:a16="http://schemas.microsoft.com/office/drawing/2014/main" id="{68725EF2-A263-40F5-9D35-0D48719CDB77}"/>
              </a:ext>
            </a:extLst>
          </p:cNvPr>
          <p:cNvGraphicFramePr>
            <a:graphicFrameLocks noChangeAspect="1"/>
          </p:cNvGraphicFramePr>
          <p:nvPr>
            <p:extLst>
              <p:ext uri="{D42A27DB-BD31-4B8C-83A1-F6EECF244321}">
                <p14:modId xmlns:p14="http://schemas.microsoft.com/office/powerpoint/2010/main" val="1569677799"/>
              </p:ext>
            </p:extLst>
          </p:nvPr>
        </p:nvGraphicFramePr>
        <p:xfrm>
          <a:off x="5549900" y="1346200"/>
          <a:ext cx="4905375" cy="404813"/>
        </p:xfrm>
        <a:graphic>
          <a:graphicData uri="http://schemas.openxmlformats.org/presentationml/2006/ole">
            <mc:AlternateContent xmlns:mc="http://schemas.openxmlformats.org/markup-compatibility/2006">
              <mc:Choice xmlns:v="urn:schemas-microsoft-com:vml" Requires="v">
                <p:oleObj name="Equation" r:id="rId3" imgW="4008446" imgH="333441" progId="Equation.DSMT4">
                  <p:embed/>
                </p:oleObj>
              </mc:Choice>
              <mc:Fallback>
                <p:oleObj name="Equation" r:id="rId3" imgW="4008446" imgH="333441" progId="Equation.DSMT4">
                  <p:embed/>
                  <p:pic>
                    <p:nvPicPr>
                      <p:cNvPr id="6" name="Object 5">
                        <a:extLst>
                          <a:ext uri="{FF2B5EF4-FFF2-40B4-BE49-F238E27FC236}">
                            <a16:creationId xmlns:a16="http://schemas.microsoft.com/office/drawing/2014/main" id="{68725EF2-A263-40F5-9D35-0D48719CDB77}"/>
                          </a:ext>
                        </a:extLst>
                      </p:cNvPr>
                      <p:cNvPicPr>
                        <a:picLocks noChangeAspect="1" noChangeArrowheads="1"/>
                      </p:cNvPicPr>
                      <p:nvPr/>
                    </p:nvPicPr>
                    <p:blipFill>
                      <a:blip r:embed="rId4"/>
                      <a:srcRect/>
                      <a:stretch>
                        <a:fillRect/>
                      </a:stretch>
                    </p:blipFill>
                    <p:spPr bwMode="auto">
                      <a:xfrm>
                        <a:off x="5549900" y="1346200"/>
                        <a:ext cx="4905375" cy="404813"/>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EADB4067-5559-40C8-91FF-B5B706C37F4E}"/>
              </a:ext>
            </a:extLst>
          </p:cNvPr>
          <p:cNvGraphicFramePr>
            <a:graphicFrameLocks noChangeAspect="1"/>
          </p:cNvGraphicFramePr>
          <p:nvPr>
            <p:extLst>
              <p:ext uri="{D42A27DB-BD31-4B8C-83A1-F6EECF244321}">
                <p14:modId xmlns:p14="http://schemas.microsoft.com/office/powerpoint/2010/main" val="481855601"/>
              </p:ext>
            </p:extLst>
          </p:nvPr>
        </p:nvGraphicFramePr>
        <p:xfrm>
          <a:off x="313645" y="1324854"/>
          <a:ext cx="4149725" cy="547687"/>
        </p:xfrm>
        <a:graphic>
          <a:graphicData uri="http://schemas.openxmlformats.org/presentationml/2006/ole">
            <mc:AlternateContent xmlns:mc="http://schemas.openxmlformats.org/markup-compatibility/2006">
              <mc:Choice xmlns:v="urn:schemas-microsoft-com:vml" Requires="v">
                <p:oleObj name="Equation" r:id="rId5" imgW="3276360" imgH="431640" progId="Equation.DSMT4">
                  <p:embed/>
                </p:oleObj>
              </mc:Choice>
              <mc:Fallback>
                <p:oleObj name="Equation" r:id="rId5" imgW="3276360" imgH="431640" progId="Equation.DSMT4">
                  <p:embed/>
                  <p:pic>
                    <p:nvPicPr>
                      <p:cNvPr id="19" name="Object 18">
                        <a:extLst>
                          <a:ext uri="{FF2B5EF4-FFF2-40B4-BE49-F238E27FC236}">
                            <a16:creationId xmlns:a16="http://schemas.microsoft.com/office/drawing/2014/main" id="{EADB4067-5559-40C8-91FF-B5B706C37F4E}"/>
                          </a:ext>
                        </a:extLst>
                      </p:cNvPr>
                      <p:cNvPicPr>
                        <a:picLocks noChangeAspect="1" noChangeArrowheads="1"/>
                      </p:cNvPicPr>
                      <p:nvPr/>
                    </p:nvPicPr>
                    <p:blipFill>
                      <a:blip r:embed="rId6"/>
                      <a:srcRect/>
                      <a:stretch>
                        <a:fillRect/>
                      </a:stretch>
                    </p:blipFill>
                    <p:spPr bwMode="auto">
                      <a:xfrm>
                        <a:off x="313645" y="1324854"/>
                        <a:ext cx="4149725" cy="547687"/>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12D90816-D579-4882-B785-3A49D163585A}"/>
              </a:ext>
            </a:extLst>
          </p:cNvPr>
          <p:cNvSpPr txBox="1"/>
          <p:nvPr/>
        </p:nvSpPr>
        <p:spPr>
          <a:xfrm>
            <a:off x="270508" y="2020393"/>
            <a:ext cx="10758853" cy="523220"/>
          </a:xfrm>
          <a:prstGeom prst="rect">
            <a:avLst/>
          </a:prstGeom>
          <a:noFill/>
        </p:spPr>
        <p:txBody>
          <a:bodyPr wrap="square" rtlCol="0">
            <a:spAutoFit/>
          </a:bodyPr>
          <a:lstStyle/>
          <a:p>
            <a:r>
              <a:rPr lang="en-US" sz="1400"/>
              <a:t>To write it as a path integral, we must relate to a position state.  And we use the supposition that in the long time limit, we can neglect overlap between any state other than the GS, because the others will have much higher oscillation frequency,</a:t>
            </a:r>
            <a:endParaRPr lang="en-US" sz="1600"/>
          </a:p>
        </p:txBody>
      </p:sp>
      <p:sp>
        <p:nvSpPr>
          <p:cNvPr id="28" name="TextBox 27">
            <a:extLst>
              <a:ext uri="{FF2B5EF4-FFF2-40B4-BE49-F238E27FC236}">
                <a16:creationId xmlns:a16="http://schemas.microsoft.com/office/drawing/2014/main" id="{8B4B515C-88C6-4C22-8C36-8E89F950AA0E}"/>
              </a:ext>
            </a:extLst>
          </p:cNvPr>
          <p:cNvSpPr txBox="1"/>
          <p:nvPr/>
        </p:nvSpPr>
        <p:spPr>
          <a:xfrm>
            <a:off x="270508" y="3724244"/>
            <a:ext cx="10994122" cy="307777"/>
          </a:xfrm>
          <a:prstGeom prst="rect">
            <a:avLst/>
          </a:prstGeom>
          <a:noFill/>
        </p:spPr>
        <p:txBody>
          <a:bodyPr wrap="square" rtlCol="0">
            <a:spAutoFit/>
          </a:bodyPr>
          <a:lstStyle/>
          <a:p>
            <a:r>
              <a:rPr lang="en-US" sz="1400"/>
              <a:t>Using these identities, we can manipulate it into the form on left.  And then multiple insertions of resolutions of identity give us the last term:</a:t>
            </a:r>
            <a:endParaRPr lang="en-US" sz="1600"/>
          </a:p>
        </p:txBody>
      </p:sp>
      <p:sp>
        <p:nvSpPr>
          <p:cNvPr id="31" name="TextBox 30">
            <a:extLst>
              <a:ext uri="{FF2B5EF4-FFF2-40B4-BE49-F238E27FC236}">
                <a16:creationId xmlns:a16="http://schemas.microsoft.com/office/drawing/2014/main" id="{C48C1B35-3163-4E6B-87EE-433B282F1EBF}"/>
              </a:ext>
            </a:extLst>
          </p:cNvPr>
          <p:cNvSpPr txBox="1"/>
          <p:nvPr/>
        </p:nvSpPr>
        <p:spPr>
          <a:xfrm>
            <a:off x="270508" y="5469288"/>
            <a:ext cx="10853121" cy="307777"/>
          </a:xfrm>
          <a:prstGeom prst="rect">
            <a:avLst/>
          </a:prstGeom>
          <a:noFill/>
        </p:spPr>
        <p:txBody>
          <a:bodyPr wrap="square" rtlCol="0">
            <a:spAutoFit/>
          </a:bodyPr>
          <a:lstStyle/>
          <a:p>
            <a:r>
              <a:rPr lang="en-US" sz="1400"/>
              <a:t>Then we take the t</a:t>
            </a:r>
            <a:r>
              <a:rPr lang="en-US" sz="1400" baseline="-25000"/>
              <a:t>a,b</a:t>
            </a:r>
            <a:r>
              <a:rPr lang="en-US" sz="1400"/>
              <a:t> </a:t>
            </a:r>
            <a:r>
              <a:rPr lang="en-US" sz="1400">
                <a:sym typeface="Wingdings" panose="05000000000000000000" pitchFamily="2" charset="2"/>
              </a:rPr>
              <a:t> ∞ limit now, and recognized that apparently in this limit, the identity of the |φ</a:t>
            </a:r>
            <a:r>
              <a:rPr lang="en-US" sz="1400" baseline="-25000">
                <a:sym typeface="Wingdings" panose="05000000000000000000" pitchFamily="2" charset="2"/>
              </a:rPr>
              <a:t>a</a:t>
            </a:r>
            <a:r>
              <a:rPr lang="en-US" sz="1400">
                <a:sym typeface="Wingdings" panose="05000000000000000000" pitchFamily="2" charset="2"/>
              </a:rPr>
              <a:t>(x)&gt;, |</a:t>
            </a:r>
            <a:r>
              <a:rPr lang="el-GR" sz="1400">
                <a:sym typeface="Wingdings" panose="05000000000000000000" pitchFamily="2" charset="2"/>
              </a:rPr>
              <a:t>φ</a:t>
            </a:r>
            <a:r>
              <a:rPr lang="en-US" sz="1400" baseline="-25000">
                <a:sym typeface="Wingdings" panose="05000000000000000000" pitchFamily="2" charset="2"/>
              </a:rPr>
              <a:t>b</a:t>
            </a:r>
            <a:r>
              <a:rPr lang="en-US" sz="1400">
                <a:sym typeface="Wingdings" panose="05000000000000000000" pitchFamily="2" charset="2"/>
              </a:rPr>
              <a:t>(x)&gt; is pushed to irrelevance.</a:t>
            </a:r>
            <a:endParaRPr lang="en-US" sz="1600"/>
          </a:p>
        </p:txBody>
      </p:sp>
      <p:graphicFrame>
        <p:nvGraphicFramePr>
          <p:cNvPr id="32" name="Object 31">
            <a:extLst>
              <a:ext uri="{FF2B5EF4-FFF2-40B4-BE49-F238E27FC236}">
                <a16:creationId xmlns:a16="http://schemas.microsoft.com/office/drawing/2014/main" id="{372C21B9-4179-484F-8503-BB9F5AF5A3E3}"/>
              </a:ext>
            </a:extLst>
          </p:cNvPr>
          <p:cNvGraphicFramePr>
            <a:graphicFrameLocks noChangeAspect="1"/>
          </p:cNvGraphicFramePr>
          <p:nvPr>
            <p:extLst>
              <p:ext uri="{D42A27DB-BD31-4B8C-83A1-F6EECF244321}">
                <p14:modId xmlns:p14="http://schemas.microsoft.com/office/powerpoint/2010/main" val="356040568"/>
              </p:ext>
            </p:extLst>
          </p:nvPr>
        </p:nvGraphicFramePr>
        <p:xfrm>
          <a:off x="331054" y="5890082"/>
          <a:ext cx="9057421" cy="815518"/>
        </p:xfrm>
        <a:graphic>
          <a:graphicData uri="http://schemas.openxmlformats.org/presentationml/2006/ole">
            <mc:AlternateContent xmlns:mc="http://schemas.openxmlformats.org/markup-compatibility/2006">
              <mc:Choice xmlns:v="urn:schemas-microsoft-com:vml" Requires="v">
                <p:oleObj name="Equation" r:id="rId7" imgW="8051760" imgH="736560" progId="Equation.DSMT4">
                  <p:embed/>
                </p:oleObj>
              </mc:Choice>
              <mc:Fallback>
                <p:oleObj name="Equation" r:id="rId7" imgW="8051760" imgH="736560" progId="Equation.DSMT4">
                  <p:embed/>
                  <p:pic>
                    <p:nvPicPr>
                      <p:cNvPr id="32" name="Object 31">
                        <a:extLst>
                          <a:ext uri="{FF2B5EF4-FFF2-40B4-BE49-F238E27FC236}">
                            <a16:creationId xmlns:a16="http://schemas.microsoft.com/office/drawing/2014/main" id="{372C21B9-4179-484F-8503-BB9F5AF5A3E3}"/>
                          </a:ext>
                        </a:extLst>
                      </p:cNvPr>
                      <p:cNvPicPr>
                        <a:picLocks noChangeAspect="1" noChangeArrowheads="1"/>
                      </p:cNvPicPr>
                      <p:nvPr/>
                    </p:nvPicPr>
                    <p:blipFill>
                      <a:blip r:embed="rId8"/>
                      <a:srcRect/>
                      <a:stretch>
                        <a:fillRect/>
                      </a:stretch>
                    </p:blipFill>
                    <p:spPr bwMode="auto">
                      <a:xfrm>
                        <a:off x="331054" y="5890082"/>
                        <a:ext cx="9057421" cy="815518"/>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302D45ED-B7D5-41E2-8F79-795C61028686}"/>
              </a:ext>
            </a:extLst>
          </p:cNvPr>
          <p:cNvGraphicFramePr>
            <a:graphicFrameLocks noChangeAspect="1"/>
          </p:cNvGraphicFramePr>
          <p:nvPr>
            <p:extLst>
              <p:ext uri="{D42A27DB-BD31-4B8C-83A1-F6EECF244321}">
                <p14:modId xmlns:p14="http://schemas.microsoft.com/office/powerpoint/2010/main" val="4065309773"/>
              </p:ext>
            </p:extLst>
          </p:nvPr>
        </p:nvGraphicFramePr>
        <p:xfrm>
          <a:off x="384469" y="2700249"/>
          <a:ext cx="7110413" cy="912812"/>
        </p:xfrm>
        <a:graphic>
          <a:graphicData uri="http://schemas.openxmlformats.org/presentationml/2006/ole">
            <mc:AlternateContent xmlns:mc="http://schemas.openxmlformats.org/markup-compatibility/2006">
              <mc:Choice xmlns:v="urn:schemas-microsoft-com:vml" Requires="v">
                <p:oleObj name="Equation" r:id="rId9" imgW="5765760" imgH="736560" progId="Equation.DSMT4">
                  <p:embed/>
                </p:oleObj>
              </mc:Choice>
              <mc:Fallback>
                <p:oleObj name="Equation" r:id="rId9" imgW="5765760" imgH="736560" progId="Equation.DSMT4">
                  <p:embed/>
                  <p:pic>
                    <p:nvPicPr>
                      <p:cNvPr id="4" name="Object 3">
                        <a:extLst>
                          <a:ext uri="{FF2B5EF4-FFF2-40B4-BE49-F238E27FC236}">
                            <a16:creationId xmlns:a16="http://schemas.microsoft.com/office/drawing/2014/main" id="{302D45ED-B7D5-41E2-8F79-795C61028686}"/>
                          </a:ext>
                        </a:extLst>
                      </p:cNvPr>
                      <p:cNvPicPr>
                        <a:picLocks noChangeAspect="1" noChangeArrowheads="1"/>
                      </p:cNvPicPr>
                      <p:nvPr/>
                    </p:nvPicPr>
                    <p:blipFill>
                      <a:blip r:embed="rId10"/>
                      <a:srcRect/>
                      <a:stretch>
                        <a:fillRect/>
                      </a:stretch>
                    </p:blipFill>
                    <p:spPr bwMode="auto">
                      <a:xfrm>
                        <a:off x="384469" y="2700249"/>
                        <a:ext cx="7110413" cy="9128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08E8D373-8B8E-47B5-BB26-C2ED245A9983}"/>
                  </a:ext>
                </a:extLst>
              </p14:cNvPr>
              <p14:cNvContentPartPr/>
              <p14:nvPr/>
            </p14:nvContentPartPr>
            <p14:xfrm>
              <a:off x="7833407" y="2829669"/>
              <a:ext cx="189360" cy="624600"/>
            </p14:xfrm>
          </p:contentPart>
        </mc:Choice>
        <mc:Fallback xmlns="">
          <p:pic>
            <p:nvPicPr>
              <p:cNvPr id="5" name="Ink 4">
                <a:extLst>
                  <a:ext uri="{FF2B5EF4-FFF2-40B4-BE49-F238E27FC236}">
                    <a16:creationId xmlns:a16="http://schemas.microsoft.com/office/drawing/2014/main" id="{08E8D373-8B8E-47B5-BB26-C2ED245A9983}"/>
                  </a:ext>
                </a:extLst>
              </p:cNvPr>
              <p:cNvPicPr/>
              <p:nvPr/>
            </p:nvPicPr>
            <p:blipFill>
              <a:blip r:embed="rId13"/>
              <a:stretch>
                <a:fillRect/>
              </a:stretch>
            </p:blipFill>
            <p:spPr>
              <a:xfrm>
                <a:off x="7824407" y="2820674"/>
                <a:ext cx="207000" cy="642230"/>
              </a:xfrm>
              <a:prstGeom prst="rect">
                <a:avLst/>
              </a:prstGeom>
            </p:spPr>
          </p:pic>
        </mc:Fallback>
      </mc:AlternateContent>
      <p:graphicFrame>
        <p:nvGraphicFramePr>
          <p:cNvPr id="11" name="Object 10">
            <a:extLst>
              <a:ext uri="{FF2B5EF4-FFF2-40B4-BE49-F238E27FC236}">
                <a16:creationId xmlns:a16="http://schemas.microsoft.com/office/drawing/2014/main" id="{7DF564CD-8AEB-41AC-93E0-05E780080AB8}"/>
              </a:ext>
            </a:extLst>
          </p:cNvPr>
          <p:cNvGraphicFramePr>
            <a:graphicFrameLocks noChangeAspect="1"/>
          </p:cNvGraphicFramePr>
          <p:nvPr>
            <p:extLst>
              <p:ext uri="{D42A27DB-BD31-4B8C-83A1-F6EECF244321}">
                <p14:modId xmlns:p14="http://schemas.microsoft.com/office/powerpoint/2010/main" val="1998579904"/>
              </p:ext>
            </p:extLst>
          </p:nvPr>
        </p:nvGraphicFramePr>
        <p:xfrm>
          <a:off x="8502650" y="2590212"/>
          <a:ext cx="1771650" cy="1076325"/>
        </p:xfrm>
        <a:graphic>
          <a:graphicData uri="http://schemas.openxmlformats.org/presentationml/2006/ole">
            <mc:AlternateContent xmlns:mc="http://schemas.openxmlformats.org/markup-compatibility/2006">
              <mc:Choice xmlns:v="urn:schemas-microsoft-com:vml" Requires="v">
                <p:oleObj name="Equation" r:id="rId14" imgW="1625400" imgH="990360" progId="Equation.DSMT4">
                  <p:embed/>
                </p:oleObj>
              </mc:Choice>
              <mc:Fallback>
                <p:oleObj name="Equation" r:id="rId14" imgW="1625400" imgH="990360" progId="Equation.DSMT4">
                  <p:embed/>
                  <p:pic>
                    <p:nvPicPr>
                      <p:cNvPr id="11" name="Object 10">
                        <a:extLst>
                          <a:ext uri="{FF2B5EF4-FFF2-40B4-BE49-F238E27FC236}">
                            <a16:creationId xmlns:a16="http://schemas.microsoft.com/office/drawing/2014/main" id="{7DF564CD-8AEB-41AC-93E0-05E780080AB8}"/>
                          </a:ext>
                        </a:extLst>
                      </p:cNvPr>
                      <p:cNvPicPr>
                        <a:picLocks noChangeAspect="1" noChangeArrowheads="1"/>
                      </p:cNvPicPr>
                      <p:nvPr/>
                    </p:nvPicPr>
                    <p:blipFill>
                      <a:blip r:embed="rId15"/>
                      <a:srcRect/>
                      <a:stretch>
                        <a:fillRect/>
                      </a:stretch>
                    </p:blipFill>
                    <p:spPr bwMode="auto">
                      <a:xfrm>
                        <a:off x="8502650" y="2590212"/>
                        <a:ext cx="1771650" cy="1076325"/>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7D39C728-A68F-40CC-87CE-6622B165BAFE}"/>
              </a:ext>
            </a:extLst>
          </p:cNvPr>
          <p:cNvGraphicFramePr>
            <a:graphicFrameLocks noChangeAspect="1"/>
          </p:cNvGraphicFramePr>
          <p:nvPr>
            <p:extLst>
              <p:ext uri="{D42A27DB-BD31-4B8C-83A1-F6EECF244321}">
                <p14:modId xmlns:p14="http://schemas.microsoft.com/office/powerpoint/2010/main" val="668135102"/>
              </p:ext>
            </p:extLst>
          </p:nvPr>
        </p:nvGraphicFramePr>
        <p:xfrm>
          <a:off x="384469" y="4165306"/>
          <a:ext cx="9126538" cy="1219200"/>
        </p:xfrm>
        <a:graphic>
          <a:graphicData uri="http://schemas.openxmlformats.org/presentationml/2006/ole">
            <mc:AlternateContent xmlns:mc="http://schemas.openxmlformats.org/markup-compatibility/2006">
              <mc:Choice xmlns:v="urn:schemas-microsoft-com:vml" Requires="v">
                <p:oleObj name="Equation" r:id="rId16" imgW="7416720" imgH="990360" progId="Equation.DSMT4">
                  <p:embed/>
                </p:oleObj>
              </mc:Choice>
              <mc:Fallback>
                <p:oleObj name="Equation" r:id="rId16" imgW="7416720" imgH="990360" progId="Equation.DSMT4">
                  <p:embed/>
                  <p:pic>
                    <p:nvPicPr>
                      <p:cNvPr id="17" name="Object 16">
                        <a:extLst>
                          <a:ext uri="{FF2B5EF4-FFF2-40B4-BE49-F238E27FC236}">
                            <a16:creationId xmlns:a16="http://schemas.microsoft.com/office/drawing/2014/main" id="{7D39C728-A68F-40CC-87CE-6622B165BAFE}"/>
                          </a:ext>
                        </a:extLst>
                      </p:cNvPr>
                      <p:cNvPicPr>
                        <a:picLocks noChangeAspect="1" noChangeArrowheads="1"/>
                      </p:cNvPicPr>
                      <p:nvPr/>
                    </p:nvPicPr>
                    <p:blipFill>
                      <a:blip r:embed="rId17"/>
                      <a:srcRect/>
                      <a:stretch>
                        <a:fillRect/>
                      </a:stretch>
                    </p:blipFill>
                    <p:spPr bwMode="auto">
                      <a:xfrm>
                        <a:off x="384469" y="4165306"/>
                        <a:ext cx="9126538" cy="1219200"/>
                      </a:xfrm>
                      <a:prstGeom prst="rect">
                        <a:avLst/>
                      </a:prstGeom>
                      <a:noFill/>
                    </p:spPr>
                  </p:pic>
                </p:oleObj>
              </mc:Fallback>
            </mc:AlternateContent>
          </a:graphicData>
        </a:graphic>
      </p:graphicFrame>
    </p:spTree>
    <p:extLst>
      <p:ext uri="{BB962C8B-B14F-4D97-AF65-F5344CB8AC3E}">
        <p14:creationId xmlns:p14="http://schemas.microsoft.com/office/powerpoint/2010/main" val="1311700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132735" y="32233"/>
            <a:ext cx="6478625" cy="584775"/>
          </a:xfrm>
          <a:prstGeom prst="rect">
            <a:avLst/>
          </a:prstGeom>
          <a:noFill/>
        </p:spPr>
        <p:txBody>
          <a:bodyPr wrap="square" rtlCol="0">
            <a:spAutoFit/>
          </a:bodyPr>
          <a:lstStyle/>
          <a:p>
            <a:r>
              <a:rPr lang="en-US" sz="3200" b="1" u="sng"/>
              <a:t>Symmetries and Conservation Laws</a:t>
            </a:r>
          </a:p>
        </p:txBody>
      </p:sp>
      <p:sp>
        <p:nvSpPr>
          <p:cNvPr id="14" name="Rectangle 13">
            <a:extLst>
              <a:ext uri="{FF2B5EF4-FFF2-40B4-BE49-F238E27FC236}">
                <a16:creationId xmlns:a16="http://schemas.microsoft.com/office/drawing/2014/main" id="{7F171072-7E8C-4DB8-BB27-54554D5FD844}"/>
              </a:ext>
            </a:extLst>
          </p:cNvPr>
          <p:cNvSpPr/>
          <p:nvPr/>
        </p:nvSpPr>
        <p:spPr>
          <a:xfrm>
            <a:off x="262534" y="786941"/>
            <a:ext cx="9684105" cy="338554"/>
          </a:xfrm>
          <a:prstGeom prst="rect">
            <a:avLst/>
          </a:prstGeom>
        </p:spPr>
        <p:txBody>
          <a:bodyPr wrap="square">
            <a:spAutoFit/>
          </a:bodyPr>
          <a:lstStyle/>
          <a:p>
            <a:r>
              <a:rPr lang="en-US" sz="1600"/>
              <a:t>Given a generic field, with components, whose action is given by S, we can derive it’s equations of motion:</a:t>
            </a:r>
          </a:p>
        </p:txBody>
      </p:sp>
      <p:graphicFrame>
        <p:nvGraphicFramePr>
          <p:cNvPr id="3" name="Object 2">
            <a:extLst>
              <a:ext uri="{FF2B5EF4-FFF2-40B4-BE49-F238E27FC236}">
                <a16:creationId xmlns:a16="http://schemas.microsoft.com/office/drawing/2014/main" id="{646BD4E9-A6E4-4B4F-8E0B-9C6EACDCA48B}"/>
              </a:ext>
            </a:extLst>
          </p:cNvPr>
          <p:cNvGraphicFramePr>
            <a:graphicFrameLocks noChangeAspect="1"/>
          </p:cNvGraphicFramePr>
          <p:nvPr>
            <p:extLst>
              <p:ext uri="{D42A27DB-BD31-4B8C-83A1-F6EECF244321}">
                <p14:modId xmlns:p14="http://schemas.microsoft.com/office/powerpoint/2010/main" val="43310883"/>
              </p:ext>
            </p:extLst>
          </p:nvPr>
        </p:nvGraphicFramePr>
        <p:xfrm>
          <a:off x="322302" y="1452994"/>
          <a:ext cx="1941922" cy="395494"/>
        </p:xfrm>
        <a:graphic>
          <a:graphicData uri="http://schemas.openxmlformats.org/presentationml/2006/ole">
            <mc:AlternateContent xmlns:mc="http://schemas.openxmlformats.org/markup-compatibility/2006">
              <mc:Choice xmlns:v="urn:schemas-microsoft-com:vml" Requires="v">
                <p:oleObj name="Equation" r:id="rId3" imgW="1384200" imgH="279360" progId="Equation.DSMT4">
                  <p:embed/>
                </p:oleObj>
              </mc:Choice>
              <mc:Fallback>
                <p:oleObj name="Equation" r:id="rId3" imgW="1384200" imgH="279360" progId="Equation.DSMT4">
                  <p:embed/>
                  <p:pic>
                    <p:nvPicPr>
                      <p:cNvPr id="0" name="Object 1"/>
                      <p:cNvPicPr>
                        <a:picLocks noChangeAspect="1" noChangeArrowheads="1"/>
                      </p:cNvPicPr>
                      <p:nvPr/>
                    </p:nvPicPr>
                    <p:blipFill>
                      <a:blip r:embed="rId4"/>
                      <a:srcRect/>
                      <a:stretch>
                        <a:fillRect/>
                      </a:stretch>
                    </p:blipFill>
                    <p:spPr bwMode="auto">
                      <a:xfrm>
                        <a:off x="322302" y="1452994"/>
                        <a:ext cx="1941922" cy="395494"/>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FBA69E46-9859-4C4F-AD3B-9BCC2C4DF746}"/>
              </a:ext>
            </a:extLst>
          </p:cNvPr>
          <p:cNvGraphicFramePr>
            <a:graphicFrameLocks noChangeAspect="1"/>
          </p:cNvGraphicFramePr>
          <p:nvPr>
            <p:extLst>
              <p:ext uri="{D42A27DB-BD31-4B8C-83A1-F6EECF244321}">
                <p14:modId xmlns:p14="http://schemas.microsoft.com/office/powerpoint/2010/main" val="143849134"/>
              </p:ext>
            </p:extLst>
          </p:nvPr>
        </p:nvGraphicFramePr>
        <p:xfrm>
          <a:off x="7974432" y="3034782"/>
          <a:ext cx="3065462" cy="676275"/>
        </p:xfrm>
        <a:graphic>
          <a:graphicData uri="http://schemas.openxmlformats.org/presentationml/2006/ole">
            <mc:AlternateContent xmlns:mc="http://schemas.openxmlformats.org/markup-compatibility/2006">
              <mc:Choice xmlns:v="urn:schemas-microsoft-com:vml" Requires="v">
                <p:oleObj name="Equation" r:id="rId5" imgW="2184120" imgH="482400" progId="Equation.DSMT4">
                  <p:embed/>
                </p:oleObj>
              </mc:Choice>
              <mc:Fallback>
                <p:oleObj name="Equation" r:id="rId5" imgW="2184120" imgH="482400" progId="Equation.DSMT4">
                  <p:embed/>
                  <p:pic>
                    <p:nvPicPr>
                      <p:cNvPr id="0" name=""/>
                      <p:cNvPicPr/>
                      <p:nvPr/>
                    </p:nvPicPr>
                    <p:blipFill>
                      <a:blip r:embed="rId6"/>
                      <a:stretch>
                        <a:fillRect/>
                      </a:stretch>
                    </p:blipFill>
                    <p:spPr>
                      <a:xfrm>
                        <a:off x="7974432" y="3034782"/>
                        <a:ext cx="3065462" cy="676275"/>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E33F37F7-B8B0-4779-ACFF-8BD1E7CE5178}"/>
              </a:ext>
            </a:extLst>
          </p:cNvPr>
          <p:cNvGraphicFramePr>
            <a:graphicFrameLocks noChangeAspect="1"/>
          </p:cNvGraphicFramePr>
          <p:nvPr>
            <p:extLst>
              <p:ext uri="{D42A27DB-BD31-4B8C-83A1-F6EECF244321}">
                <p14:modId xmlns:p14="http://schemas.microsoft.com/office/powerpoint/2010/main" val="3752672114"/>
              </p:ext>
            </p:extLst>
          </p:nvPr>
        </p:nvGraphicFramePr>
        <p:xfrm>
          <a:off x="313209" y="3012981"/>
          <a:ext cx="5639053" cy="2450531"/>
        </p:xfrm>
        <a:graphic>
          <a:graphicData uri="http://schemas.openxmlformats.org/presentationml/2006/ole">
            <mc:AlternateContent xmlns:mc="http://schemas.openxmlformats.org/markup-compatibility/2006">
              <mc:Choice xmlns:v="urn:schemas-microsoft-com:vml" Requires="v">
                <p:oleObj name="Equation" r:id="rId7" imgW="5461543" imgH="2369084" progId="Equation.DSMT4">
                  <p:embed/>
                </p:oleObj>
              </mc:Choice>
              <mc:Fallback>
                <p:oleObj name="Equation" r:id="rId7" imgW="5461543" imgH="2369084" progId="Equation.DSMT4">
                  <p:embed/>
                  <p:pic>
                    <p:nvPicPr>
                      <p:cNvPr id="0" name="Object 8"/>
                      <p:cNvPicPr>
                        <a:picLocks noChangeAspect="1" noChangeArrowheads="1"/>
                      </p:cNvPicPr>
                      <p:nvPr/>
                    </p:nvPicPr>
                    <p:blipFill>
                      <a:blip r:embed="rId8"/>
                      <a:srcRect/>
                      <a:stretch>
                        <a:fillRect/>
                      </a:stretch>
                    </p:blipFill>
                    <p:spPr bwMode="auto">
                      <a:xfrm>
                        <a:off x="313209" y="3012981"/>
                        <a:ext cx="5639053" cy="2450531"/>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0EB9F0DA-D3E8-48FA-ABDE-D1BAE962D3B5}"/>
              </a:ext>
            </a:extLst>
          </p:cNvPr>
          <p:cNvSpPr txBox="1"/>
          <p:nvPr/>
        </p:nvSpPr>
        <p:spPr>
          <a:xfrm>
            <a:off x="4605734" y="4825745"/>
            <a:ext cx="2812948" cy="584775"/>
          </a:xfrm>
          <a:prstGeom prst="rect">
            <a:avLst/>
          </a:prstGeom>
          <a:noFill/>
        </p:spPr>
        <p:txBody>
          <a:bodyPr wrap="square" rtlCol="0">
            <a:spAutoFit/>
          </a:bodyPr>
          <a:lstStyle/>
          <a:p>
            <a:r>
              <a:rPr lang="en-US" sz="1600"/>
              <a:t>Now if also have independently that (S = 0 is allowed):</a:t>
            </a:r>
          </a:p>
        </p:txBody>
      </p:sp>
      <p:graphicFrame>
        <p:nvGraphicFramePr>
          <p:cNvPr id="22" name="Object 21">
            <a:extLst>
              <a:ext uri="{FF2B5EF4-FFF2-40B4-BE49-F238E27FC236}">
                <a16:creationId xmlns:a16="http://schemas.microsoft.com/office/drawing/2014/main" id="{FC66D031-8ECD-45D3-AB1F-453121F58283}"/>
              </a:ext>
            </a:extLst>
          </p:cNvPr>
          <p:cNvGraphicFramePr>
            <a:graphicFrameLocks noChangeAspect="1"/>
          </p:cNvGraphicFramePr>
          <p:nvPr>
            <p:extLst>
              <p:ext uri="{D42A27DB-BD31-4B8C-83A1-F6EECF244321}">
                <p14:modId xmlns:p14="http://schemas.microsoft.com/office/powerpoint/2010/main" val="2370927822"/>
              </p:ext>
            </p:extLst>
          </p:nvPr>
        </p:nvGraphicFramePr>
        <p:xfrm>
          <a:off x="4217568" y="6027313"/>
          <a:ext cx="3756864" cy="584775"/>
        </p:xfrm>
        <a:graphic>
          <a:graphicData uri="http://schemas.openxmlformats.org/presentationml/2006/ole">
            <mc:AlternateContent xmlns:mc="http://schemas.openxmlformats.org/markup-compatibility/2006">
              <mc:Choice xmlns:v="urn:schemas-microsoft-com:vml" Requires="v">
                <p:oleObj name="Equation" r:id="rId9" imgW="2832100" imgH="444500" progId="Equation.DSMT4">
                  <p:embed/>
                </p:oleObj>
              </mc:Choice>
              <mc:Fallback>
                <p:oleObj name="Equation" r:id="rId9" imgW="2832100" imgH="444500"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17568" y="6027313"/>
                        <a:ext cx="3756864" cy="584775"/>
                      </a:xfrm>
                      <a:prstGeom prst="rect">
                        <a:avLst/>
                      </a:prstGeom>
                      <a:solidFill>
                        <a:srgbClr val="CCFFCC"/>
                      </a:solidFill>
                    </p:spPr>
                  </p:pic>
                </p:oleObj>
              </mc:Fallback>
            </mc:AlternateContent>
          </a:graphicData>
        </a:graphic>
      </p:graphicFrame>
      <p:graphicFrame>
        <p:nvGraphicFramePr>
          <p:cNvPr id="34" name="Object 33">
            <a:extLst>
              <a:ext uri="{FF2B5EF4-FFF2-40B4-BE49-F238E27FC236}">
                <a16:creationId xmlns:a16="http://schemas.microsoft.com/office/drawing/2014/main" id="{511181C4-E01E-4F70-BA0F-5AF83A68D03A}"/>
              </a:ext>
            </a:extLst>
          </p:cNvPr>
          <p:cNvGraphicFramePr>
            <a:graphicFrameLocks noChangeAspect="1"/>
          </p:cNvGraphicFramePr>
          <p:nvPr>
            <p:extLst>
              <p:ext uri="{D42A27DB-BD31-4B8C-83A1-F6EECF244321}">
                <p14:modId xmlns:p14="http://schemas.microsoft.com/office/powerpoint/2010/main" val="1298212164"/>
              </p:ext>
            </p:extLst>
          </p:nvPr>
        </p:nvGraphicFramePr>
        <p:xfrm>
          <a:off x="7750496" y="4950053"/>
          <a:ext cx="1081088" cy="338138"/>
        </p:xfrm>
        <a:graphic>
          <a:graphicData uri="http://schemas.openxmlformats.org/presentationml/2006/ole">
            <mc:AlternateContent xmlns:mc="http://schemas.openxmlformats.org/markup-compatibility/2006">
              <mc:Choice xmlns:v="urn:schemas-microsoft-com:vml" Requires="v">
                <p:oleObj name="Equation" r:id="rId11" imgW="812520" imgH="253800" progId="Equation.DSMT4">
                  <p:embed/>
                </p:oleObj>
              </mc:Choice>
              <mc:Fallback>
                <p:oleObj name="Equation" r:id="rId11" imgW="812520" imgH="253800" progId="Equation.DSMT4">
                  <p:embed/>
                  <p:pic>
                    <p:nvPicPr>
                      <p:cNvPr id="15" name="Object 14">
                        <a:extLst>
                          <a:ext uri="{FF2B5EF4-FFF2-40B4-BE49-F238E27FC236}">
                            <a16:creationId xmlns:a16="http://schemas.microsoft.com/office/drawing/2014/main" id="{E33F37F7-B8B0-4779-ACFF-8BD1E7CE5178}"/>
                          </a:ext>
                        </a:extLst>
                      </p:cNvPr>
                      <p:cNvPicPr>
                        <a:picLocks noChangeAspect="1" noChangeArrowheads="1"/>
                      </p:cNvPicPr>
                      <p:nvPr/>
                    </p:nvPicPr>
                    <p:blipFill>
                      <a:blip r:embed="rId12"/>
                      <a:srcRect/>
                      <a:stretch>
                        <a:fillRect/>
                      </a:stretch>
                    </p:blipFill>
                    <p:spPr bwMode="auto">
                      <a:xfrm>
                        <a:off x="7750496" y="4950053"/>
                        <a:ext cx="1081088" cy="338138"/>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4256DB03-4766-4775-812A-04292422C08D}"/>
              </a:ext>
            </a:extLst>
          </p:cNvPr>
          <p:cNvSpPr txBox="1"/>
          <p:nvPr/>
        </p:nvSpPr>
        <p:spPr>
          <a:xfrm>
            <a:off x="4666694" y="5485453"/>
            <a:ext cx="2728712" cy="338554"/>
          </a:xfrm>
          <a:prstGeom prst="rect">
            <a:avLst/>
          </a:prstGeom>
          <a:noFill/>
        </p:spPr>
        <p:txBody>
          <a:bodyPr wrap="square" rtlCol="0">
            <a:spAutoFit/>
          </a:bodyPr>
          <a:lstStyle/>
          <a:p>
            <a:r>
              <a:rPr lang="en-US" sz="1600"/>
              <a:t>We’ll have a conservation law:</a:t>
            </a:r>
          </a:p>
        </p:txBody>
      </p:sp>
      <mc:AlternateContent xmlns:mc="http://schemas.openxmlformats.org/markup-compatibility/2006" xmlns:p14="http://schemas.microsoft.com/office/powerpoint/2010/main">
        <mc:Choice Requires="p14">
          <p:contentPart p14:bwMode="auto" r:id="rId13">
            <p14:nvContentPartPr>
              <p14:cNvPr id="26" name="Ink 25">
                <a:extLst>
                  <a:ext uri="{FF2B5EF4-FFF2-40B4-BE49-F238E27FC236}">
                    <a16:creationId xmlns:a16="http://schemas.microsoft.com/office/drawing/2014/main" id="{E530689B-8C3A-43A1-BBC7-26C25B647644}"/>
                  </a:ext>
                </a:extLst>
              </p14:cNvPr>
              <p14:cNvContentPartPr/>
              <p14:nvPr/>
            </p14:nvContentPartPr>
            <p14:xfrm>
              <a:off x="8814270" y="3345582"/>
              <a:ext cx="1378440" cy="482400"/>
            </p14:xfrm>
          </p:contentPart>
        </mc:Choice>
        <mc:Fallback xmlns="">
          <p:pic>
            <p:nvPicPr>
              <p:cNvPr id="26" name="Ink 25">
                <a:extLst>
                  <a:ext uri="{FF2B5EF4-FFF2-40B4-BE49-F238E27FC236}">
                    <a16:creationId xmlns:a16="http://schemas.microsoft.com/office/drawing/2014/main" id="{E530689B-8C3A-43A1-BBC7-26C25B647644}"/>
                  </a:ext>
                </a:extLst>
              </p:cNvPr>
              <p:cNvPicPr/>
              <p:nvPr/>
            </p:nvPicPr>
            <p:blipFill>
              <a:blip r:embed="rId14"/>
              <a:stretch>
                <a:fillRect/>
              </a:stretch>
            </p:blipFill>
            <p:spPr>
              <a:xfrm>
                <a:off x="8805272" y="3336582"/>
                <a:ext cx="1396075" cy="5000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38" name="Ink 37">
                <a:extLst>
                  <a:ext uri="{FF2B5EF4-FFF2-40B4-BE49-F238E27FC236}">
                    <a16:creationId xmlns:a16="http://schemas.microsoft.com/office/drawing/2014/main" id="{7C0FC10C-FE46-4699-A7A7-F747CC25F6D1}"/>
                  </a:ext>
                </a:extLst>
              </p14:cNvPr>
              <p14:cNvContentPartPr/>
              <p14:nvPr/>
            </p14:nvContentPartPr>
            <p14:xfrm>
              <a:off x="1110065" y="4745730"/>
              <a:ext cx="1229040" cy="909000"/>
            </p14:xfrm>
          </p:contentPart>
        </mc:Choice>
        <mc:Fallback xmlns="">
          <p:pic>
            <p:nvPicPr>
              <p:cNvPr id="38" name="Ink 37">
                <a:extLst>
                  <a:ext uri="{FF2B5EF4-FFF2-40B4-BE49-F238E27FC236}">
                    <a16:creationId xmlns:a16="http://schemas.microsoft.com/office/drawing/2014/main" id="{7C0FC10C-FE46-4699-A7A7-F747CC25F6D1}"/>
                  </a:ext>
                </a:extLst>
              </p:cNvPr>
              <p:cNvPicPr/>
              <p:nvPr/>
            </p:nvPicPr>
            <p:blipFill>
              <a:blip r:embed="rId16"/>
              <a:stretch>
                <a:fillRect/>
              </a:stretch>
            </p:blipFill>
            <p:spPr>
              <a:xfrm>
                <a:off x="1101065" y="4736730"/>
                <a:ext cx="1246680" cy="9266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9" name="Ink 38">
                <a:extLst>
                  <a:ext uri="{FF2B5EF4-FFF2-40B4-BE49-F238E27FC236}">
                    <a16:creationId xmlns:a16="http://schemas.microsoft.com/office/drawing/2014/main" id="{2325E1BF-0B6C-48E7-B2AC-DBDDE1CFB2B0}"/>
                  </a:ext>
                </a:extLst>
              </p14:cNvPr>
              <p14:cNvContentPartPr/>
              <p14:nvPr/>
            </p14:nvContentPartPr>
            <p14:xfrm>
              <a:off x="1951583" y="5579965"/>
              <a:ext cx="4432320" cy="440014"/>
            </p14:xfrm>
          </p:contentPart>
        </mc:Choice>
        <mc:Fallback xmlns="">
          <p:pic>
            <p:nvPicPr>
              <p:cNvPr id="39" name="Ink 38">
                <a:extLst>
                  <a:ext uri="{FF2B5EF4-FFF2-40B4-BE49-F238E27FC236}">
                    <a16:creationId xmlns:a16="http://schemas.microsoft.com/office/drawing/2014/main" id="{2325E1BF-0B6C-48E7-B2AC-DBDDE1CFB2B0}"/>
                  </a:ext>
                </a:extLst>
              </p:cNvPr>
              <p:cNvPicPr/>
              <p:nvPr/>
            </p:nvPicPr>
            <p:blipFill>
              <a:blip r:embed="rId18"/>
              <a:stretch>
                <a:fillRect/>
              </a:stretch>
            </p:blipFill>
            <p:spPr>
              <a:xfrm>
                <a:off x="1942583" y="5570970"/>
                <a:ext cx="4449960" cy="457643"/>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40" name="Ink 39">
                <a:extLst>
                  <a:ext uri="{FF2B5EF4-FFF2-40B4-BE49-F238E27FC236}">
                    <a16:creationId xmlns:a16="http://schemas.microsoft.com/office/drawing/2014/main" id="{B1A69749-D64A-4D93-9AEF-2CC8142AB36A}"/>
                  </a:ext>
                </a:extLst>
              </p14:cNvPr>
              <p14:cNvContentPartPr/>
              <p14:nvPr/>
            </p14:nvContentPartPr>
            <p14:xfrm>
              <a:off x="8434793" y="4863812"/>
              <a:ext cx="277200" cy="407520"/>
            </p14:xfrm>
          </p:contentPart>
        </mc:Choice>
        <mc:Fallback xmlns="">
          <p:pic>
            <p:nvPicPr>
              <p:cNvPr id="40" name="Ink 39">
                <a:extLst>
                  <a:ext uri="{FF2B5EF4-FFF2-40B4-BE49-F238E27FC236}">
                    <a16:creationId xmlns:a16="http://schemas.microsoft.com/office/drawing/2014/main" id="{B1A69749-D64A-4D93-9AEF-2CC8142AB36A}"/>
                  </a:ext>
                </a:extLst>
              </p:cNvPr>
              <p:cNvPicPr/>
              <p:nvPr/>
            </p:nvPicPr>
            <p:blipFill>
              <a:blip r:embed="rId25"/>
              <a:stretch>
                <a:fillRect/>
              </a:stretch>
            </p:blipFill>
            <p:spPr>
              <a:xfrm>
                <a:off x="8426153" y="4855172"/>
                <a:ext cx="294840" cy="42516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1" name="Ink 40">
                <a:extLst>
                  <a:ext uri="{FF2B5EF4-FFF2-40B4-BE49-F238E27FC236}">
                    <a16:creationId xmlns:a16="http://schemas.microsoft.com/office/drawing/2014/main" id="{8FA9CDEA-E979-462E-A2E0-36BEA988DB02}"/>
                  </a:ext>
                </a:extLst>
              </p14:cNvPr>
              <p14:cNvContentPartPr/>
              <p14:nvPr/>
            </p14:nvContentPartPr>
            <p14:xfrm>
              <a:off x="7704353" y="5203292"/>
              <a:ext cx="902520" cy="764280"/>
            </p14:xfrm>
          </p:contentPart>
        </mc:Choice>
        <mc:Fallback xmlns="">
          <p:pic>
            <p:nvPicPr>
              <p:cNvPr id="41" name="Ink 40">
                <a:extLst>
                  <a:ext uri="{FF2B5EF4-FFF2-40B4-BE49-F238E27FC236}">
                    <a16:creationId xmlns:a16="http://schemas.microsoft.com/office/drawing/2014/main" id="{8FA9CDEA-E979-462E-A2E0-36BEA988DB02}"/>
                  </a:ext>
                </a:extLst>
              </p:cNvPr>
              <p:cNvPicPr/>
              <p:nvPr/>
            </p:nvPicPr>
            <p:blipFill>
              <a:blip r:embed="rId27"/>
              <a:stretch>
                <a:fillRect/>
              </a:stretch>
            </p:blipFill>
            <p:spPr>
              <a:xfrm>
                <a:off x="7695353" y="5194292"/>
                <a:ext cx="920160" cy="781920"/>
              </a:xfrm>
              <a:prstGeom prst="rect">
                <a:avLst/>
              </a:prstGeom>
            </p:spPr>
          </p:pic>
        </mc:Fallback>
      </mc:AlternateContent>
      <p:sp>
        <p:nvSpPr>
          <p:cNvPr id="42" name="TextBox 41">
            <a:extLst>
              <a:ext uri="{FF2B5EF4-FFF2-40B4-BE49-F238E27FC236}">
                <a16:creationId xmlns:a16="http://schemas.microsoft.com/office/drawing/2014/main" id="{EEDA85C7-6F95-462E-B798-A507F9204EFA}"/>
              </a:ext>
            </a:extLst>
          </p:cNvPr>
          <p:cNvSpPr txBox="1"/>
          <p:nvPr/>
        </p:nvSpPr>
        <p:spPr>
          <a:xfrm>
            <a:off x="8278670" y="5912431"/>
            <a:ext cx="3756864" cy="830997"/>
          </a:xfrm>
          <a:prstGeom prst="rect">
            <a:avLst/>
          </a:prstGeom>
          <a:noFill/>
        </p:spPr>
        <p:txBody>
          <a:bodyPr wrap="square" rtlCol="0">
            <a:spAutoFit/>
          </a:bodyPr>
          <a:lstStyle/>
          <a:p>
            <a:r>
              <a:rPr lang="en-US" sz="1600"/>
              <a:t>note j</a:t>
            </a:r>
            <a:r>
              <a:rPr lang="en-US" sz="1600" baseline="30000"/>
              <a:t>0</a:t>
            </a:r>
            <a:r>
              <a:rPr lang="en-US" sz="1600"/>
              <a:t> would be the conserved ‘charge’ (integral over all space = constant), and j</a:t>
            </a:r>
            <a:r>
              <a:rPr lang="en-US" sz="1600" baseline="30000"/>
              <a:t>i</a:t>
            </a:r>
            <a:r>
              <a:rPr lang="en-US" sz="1600"/>
              <a:t> the associated current</a:t>
            </a:r>
          </a:p>
        </p:txBody>
      </p:sp>
      <p:graphicFrame>
        <p:nvGraphicFramePr>
          <p:cNvPr id="5" name="Object 4">
            <a:extLst>
              <a:ext uri="{FF2B5EF4-FFF2-40B4-BE49-F238E27FC236}">
                <a16:creationId xmlns:a16="http://schemas.microsoft.com/office/drawing/2014/main" id="{ADF58863-2B89-4A3E-8B1E-F7D24A75B9F6}"/>
              </a:ext>
            </a:extLst>
          </p:cNvPr>
          <p:cNvGraphicFramePr>
            <a:graphicFrameLocks noChangeAspect="1"/>
          </p:cNvGraphicFramePr>
          <p:nvPr>
            <p:extLst>
              <p:ext uri="{D42A27DB-BD31-4B8C-83A1-F6EECF244321}">
                <p14:modId xmlns:p14="http://schemas.microsoft.com/office/powerpoint/2010/main" val="716118644"/>
              </p:ext>
            </p:extLst>
          </p:nvPr>
        </p:nvGraphicFramePr>
        <p:xfrm>
          <a:off x="3055520" y="1345845"/>
          <a:ext cx="1811337" cy="573087"/>
        </p:xfrm>
        <a:graphic>
          <a:graphicData uri="http://schemas.openxmlformats.org/presentationml/2006/ole">
            <mc:AlternateContent xmlns:mc="http://schemas.openxmlformats.org/markup-compatibility/2006">
              <mc:Choice xmlns:v="urn:schemas-microsoft-com:vml" Requires="v">
                <p:oleObj name="Equation" r:id="rId28" imgW="1396800" imgH="444240" progId="Equation.DSMT4">
                  <p:embed/>
                </p:oleObj>
              </mc:Choice>
              <mc:Fallback>
                <p:oleObj name="Equation" r:id="rId28" imgW="1396800" imgH="444240" progId="Equation.DSMT4">
                  <p:embed/>
                  <p:pic>
                    <p:nvPicPr>
                      <p:cNvPr id="10" name="Object 9">
                        <a:extLst>
                          <a:ext uri="{FF2B5EF4-FFF2-40B4-BE49-F238E27FC236}">
                            <a16:creationId xmlns:a16="http://schemas.microsoft.com/office/drawing/2014/main" id="{ADF58863-2B89-4A3E-8B1E-F7D24A75B9F6}"/>
                          </a:ext>
                        </a:extLst>
                      </p:cNvPr>
                      <p:cNvPicPr>
                        <a:picLocks noChangeAspect="1" noChangeArrowheads="1"/>
                      </p:cNvPicPr>
                      <p:nvPr/>
                    </p:nvPicPr>
                    <p:blipFill>
                      <a:blip r:embed="rId29"/>
                      <a:srcRect/>
                      <a:stretch>
                        <a:fillRect/>
                      </a:stretch>
                    </p:blipFill>
                    <p:spPr bwMode="auto">
                      <a:xfrm>
                        <a:off x="3055520" y="1345845"/>
                        <a:ext cx="1811337" cy="573087"/>
                      </a:xfrm>
                      <a:prstGeom prst="rect">
                        <a:avLst/>
                      </a:prstGeom>
                      <a:solidFill>
                        <a:srgbClr val="CCFFCC"/>
                      </a:solidFill>
                    </p:spPr>
                  </p:pic>
                </p:oleObj>
              </mc:Fallback>
            </mc:AlternateContent>
          </a:graphicData>
        </a:graphic>
      </p:graphicFrame>
      <p:sp>
        <p:nvSpPr>
          <p:cNvPr id="6" name="Rectangle 5">
            <a:extLst>
              <a:ext uri="{FF2B5EF4-FFF2-40B4-BE49-F238E27FC236}">
                <a16:creationId xmlns:a16="http://schemas.microsoft.com/office/drawing/2014/main" id="{B177E746-889B-45C9-BD82-38CFB8DE229B}"/>
              </a:ext>
            </a:extLst>
          </p:cNvPr>
          <p:cNvSpPr/>
          <p:nvPr/>
        </p:nvSpPr>
        <p:spPr>
          <a:xfrm>
            <a:off x="244117" y="2041679"/>
            <a:ext cx="11791417" cy="830997"/>
          </a:xfrm>
          <a:prstGeom prst="rect">
            <a:avLst/>
          </a:prstGeom>
        </p:spPr>
        <p:txBody>
          <a:bodyPr wrap="square">
            <a:spAutoFit/>
          </a:bodyPr>
          <a:lstStyle/>
          <a:p>
            <a:r>
              <a:rPr lang="en-US" sz="1600">
                <a:solidFill>
                  <a:srgbClr val="0000FF"/>
                </a:solidFill>
              </a:rPr>
              <a:t>Now we’ll show that continuous symmetries of the Lagrangian are associated with conserved currents.  This is substantially Noether’s Theorem  </a:t>
            </a:r>
            <a:r>
              <a:rPr lang="en-US" sz="1600"/>
              <a:t>Let these fields evolve according to their EL equation, and construct a continuous mapping which can be expanded to first order in the mapping parameter (and presume all fields evolve according to the same old S above).  </a:t>
            </a:r>
          </a:p>
        </p:txBody>
      </p:sp>
      <p:grpSp>
        <p:nvGrpSpPr>
          <p:cNvPr id="13" name="Group 12">
            <a:extLst>
              <a:ext uri="{FF2B5EF4-FFF2-40B4-BE49-F238E27FC236}">
                <a16:creationId xmlns:a16="http://schemas.microsoft.com/office/drawing/2014/main" id="{2AB7AF07-F4A2-F290-B87A-7182C1235CB5}"/>
              </a:ext>
            </a:extLst>
          </p:cNvPr>
          <p:cNvGrpSpPr/>
          <p:nvPr/>
        </p:nvGrpSpPr>
        <p:grpSpPr>
          <a:xfrm>
            <a:off x="3055520" y="3332800"/>
            <a:ext cx="5865480" cy="590400"/>
            <a:chOff x="3055520" y="3332800"/>
            <a:chExt cx="5865480" cy="590400"/>
          </a:xfrm>
        </p:grpSpPr>
        <mc:AlternateContent xmlns:mc="http://schemas.openxmlformats.org/markup-compatibility/2006" xmlns:p14="http://schemas.microsoft.com/office/powerpoint/2010/main">
          <mc:Choice Requires="p14">
            <p:contentPart p14:bwMode="auto" r:id="rId30">
              <p14:nvContentPartPr>
                <p14:cNvPr id="8" name="Ink 7">
                  <a:extLst>
                    <a:ext uri="{FF2B5EF4-FFF2-40B4-BE49-F238E27FC236}">
                      <a16:creationId xmlns:a16="http://schemas.microsoft.com/office/drawing/2014/main" id="{312EBA05-8F77-DD2E-4C76-D1C2089621B3}"/>
                    </a:ext>
                  </a:extLst>
                </p14:cNvPr>
                <p14:cNvContentPartPr/>
                <p14:nvPr/>
              </p14:nvContentPartPr>
              <p14:xfrm>
                <a:off x="3055520" y="3370600"/>
                <a:ext cx="5865480" cy="552600"/>
              </p14:xfrm>
            </p:contentPart>
          </mc:Choice>
          <mc:Fallback xmlns="">
            <p:pic>
              <p:nvPicPr>
                <p:cNvPr id="8" name="Ink 7">
                  <a:extLst>
                    <a:ext uri="{FF2B5EF4-FFF2-40B4-BE49-F238E27FC236}">
                      <a16:creationId xmlns:a16="http://schemas.microsoft.com/office/drawing/2014/main" id="{312EBA05-8F77-DD2E-4C76-D1C2089621B3}"/>
                    </a:ext>
                  </a:extLst>
                </p:cNvPr>
                <p:cNvPicPr/>
                <p:nvPr/>
              </p:nvPicPr>
              <p:blipFill>
                <a:blip r:embed="rId31"/>
                <a:stretch>
                  <a:fillRect/>
                </a:stretch>
              </p:blipFill>
              <p:spPr>
                <a:xfrm>
                  <a:off x="3049400" y="3364480"/>
                  <a:ext cx="5877720" cy="56484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9" name="Ink 8">
                  <a:extLst>
                    <a:ext uri="{FF2B5EF4-FFF2-40B4-BE49-F238E27FC236}">
                      <a16:creationId xmlns:a16="http://schemas.microsoft.com/office/drawing/2014/main" id="{ED1E5C40-DAFA-2740-1C61-47763773B806}"/>
                    </a:ext>
                  </a:extLst>
                </p14:cNvPr>
                <p14:cNvContentPartPr/>
                <p14:nvPr/>
              </p14:nvContentPartPr>
              <p14:xfrm>
                <a:off x="3058400" y="3373120"/>
                <a:ext cx="360" cy="360"/>
              </p14:xfrm>
            </p:contentPart>
          </mc:Choice>
          <mc:Fallback xmlns="">
            <p:pic>
              <p:nvPicPr>
                <p:cNvPr id="9" name="Ink 8">
                  <a:extLst>
                    <a:ext uri="{FF2B5EF4-FFF2-40B4-BE49-F238E27FC236}">
                      <a16:creationId xmlns:a16="http://schemas.microsoft.com/office/drawing/2014/main" id="{ED1E5C40-DAFA-2740-1C61-47763773B806}"/>
                    </a:ext>
                  </a:extLst>
                </p:cNvPr>
                <p:cNvPicPr/>
                <p:nvPr/>
              </p:nvPicPr>
              <p:blipFill>
                <a:blip r:embed="rId33"/>
                <a:stretch>
                  <a:fillRect/>
                </a:stretch>
              </p:blipFill>
              <p:spPr>
                <a:xfrm>
                  <a:off x="3051920" y="3366640"/>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11" name="Ink 10">
                  <a:extLst>
                    <a:ext uri="{FF2B5EF4-FFF2-40B4-BE49-F238E27FC236}">
                      <a16:creationId xmlns:a16="http://schemas.microsoft.com/office/drawing/2014/main" id="{35FBFEA4-2509-8C20-6A05-5DAF97F1D372}"/>
                    </a:ext>
                  </a:extLst>
                </p14:cNvPr>
                <p14:cNvContentPartPr/>
                <p14:nvPr/>
              </p14:nvContentPartPr>
              <p14:xfrm>
                <a:off x="3058400" y="3332800"/>
                <a:ext cx="192960" cy="40680"/>
              </p14:xfrm>
            </p:contentPart>
          </mc:Choice>
          <mc:Fallback xmlns="">
            <p:pic>
              <p:nvPicPr>
                <p:cNvPr id="11" name="Ink 10">
                  <a:extLst>
                    <a:ext uri="{FF2B5EF4-FFF2-40B4-BE49-F238E27FC236}">
                      <a16:creationId xmlns:a16="http://schemas.microsoft.com/office/drawing/2014/main" id="{35FBFEA4-2509-8C20-6A05-5DAF97F1D372}"/>
                    </a:ext>
                  </a:extLst>
                </p:cNvPr>
                <p:cNvPicPr/>
                <p:nvPr/>
              </p:nvPicPr>
              <p:blipFill>
                <a:blip r:embed="rId35"/>
                <a:stretch>
                  <a:fillRect/>
                </a:stretch>
              </p:blipFill>
              <p:spPr>
                <a:xfrm>
                  <a:off x="3051920" y="3326680"/>
                  <a:ext cx="205200" cy="52920"/>
                </a:xfrm>
                <a:prstGeom prst="rect">
                  <a:avLst/>
                </a:prstGeom>
              </p:spPr>
            </p:pic>
          </mc:Fallback>
        </mc:AlternateContent>
      </p:grpSp>
    </p:spTree>
    <p:extLst>
      <p:ext uri="{BB962C8B-B14F-4D97-AF65-F5344CB8AC3E}">
        <p14:creationId xmlns:p14="http://schemas.microsoft.com/office/powerpoint/2010/main" val="450958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029945" y="113808"/>
            <a:ext cx="7315200" cy="584775"/>
          </a:xfrm>
          <a:prstGeom prst="rect">
            <a:avLst/>
          </a:prstGeom>
          <a:noFill/>
        </p:spPr>
        <p:txBody>
          <a:bodyPr wrap="square" rtlCol="0">
            <a:spAutoFit/>
          </a:bodyPr>
          <a:lstStyle/>
          <a:p>
            <a:r>
              <a:rPr lang="en-US" sz="3200" b="1" u="sng"/>
              <a:t>Symmetries and Conservation Laws</a:t>
            </a:r>
          </a:p>
        </p:txBody>
      </p:sp>
      <p:sp>
        <p:nvSpPr>
          <p:cNvPr id="14" name="Rectangle 13">
            <a:extLst>
              <a:ext uri="{FF2B5EF4-FFF2-40B4-BE49-F238E27FC236}">
                <a16:creationId xmlns:a16="http://schemas.microsoft.com/office/drawing/2014/main" id="{7F171072-7E8C-4DB8-BB27-54554D5FD844}"/>
              </a:ext>
            </a:extLst>
          </p:cNvPr>
          <p:cNvSpPr/>
          <p:nvPr/>
        </p:nvSpPr>
        <p:spPr>
          <a:xfrm>
            <a:off x="262535" y="898701"/>
            <a:ext cx="6649818" cy="830997"/>
          </a:xfrm>
          <a:prstGeom prst="rect">
            <a:avLst/>
          </a:prstGeom>
        </p:spPr>
        <p:txBody>
          <a:bodyPr wrap="square">
            <a:spAutoFit/>
          </a:bodyPr>
          <a:lstStyle/>
          <a:p>
            <a:r>
              <a:rPr lang="en-US" sz="1600" b="1"/>
              <a:t>Conservation of Energy/Momentum</a:t>
            </a:r>
          </a:p>
          <a:p>
            <a:r>
              <a:rPr lang="en-US" sz="1600"/>
              <a:t>Now consider conservation of energy/momentum.  We do this by considering the result of (the four independent) field translation(s) in time/space:</a:t>
            </a:r>
          </a:p>
        </p:txBody>
      </p:sp>
      <p:sp>
        <p:nvSpPr>
          <p:cNvPr id="13" name="TextBox 12">
            <a:extLst>
              <a:ext uri="{FF2B5EF4-FFF2-40B4-BE49-F238E27FC236}">
                <a16:creationId xmlns:a16="http://schemas.microsoft.com/office/drawing/2014/main" id="{26387430-260C-418A-A68B-9F0735104D59}"/>
              </a:ext>
            </a:extLst>
          </p:cNvPr>
          <p:cNvSpPr txBox="1"/>
          <p:nvPr/>
        </p:nvSpPr>
        <p:spPr>
          <a:xfrm>
            <a:off x="7181007" y="1108211"/>
            <a:ext cx="4841601" cy="338554"/>
          </a:xfrm>
          <a:prstGeom prst="rect">
            <a:avLst/>
          </a:prstGeom>
          <a:noFill/>
        </p:spPr>
        <p:txBody>
          <a:bodyPr wrap="square" rtlCol="0">
            <a:spAutoFit/>
          </a:bodyPr>
          <a:lstStyle/>
          <a:p>
            <a:r>
              <a:rPr lang="en-US" sz="1600"/>
              <a:t>And make a direct expansion of the L density via:</a:t>
            </a:r>
          </a:p>
        </p:txBody>
      </p:sp>
      <p:sp>
        <p:nvSpPr>
          <p:cNvPr id="19" name="TextBox 18">
            <a:extLst>
              <a:ext uri="{FF2B5EF4-FFF2-40B4-BE49-F238E27FC236}">
                <a16:creationId xmlns:a16="http://schemas.microsoft.com/office/drawing/2014/main" id="{4459D42A-0A23-4B39-9C67-17B7642254CB}"/>
              </a:ext>
            </a:extLst>
          </p:cNvPr>
          <p:cNvSpPr txBox="1"/>
          <p:nvPr/>
        </p:nvSpPr>
        <p:spPr>
          <a:xfrm>
            <a:off x="224521" y="3783678"/>
            <a:ext cx="3376518" cy="338554"/>
          </a:xfrm>
          <a:prstGeom prst="rect">
            <a:avLst/>
          </a:prstGeom>
          <a:noFill/>
        </p:spPr>
        <p:txBody>
          <a:bodyPr wrap="square" rtlCol="0">
            <a:spAutoFit/>
          </a:bodyPr>
          <a:lstStyle/>
          <a:p>
            <a:r>
              <a:rPr lang="en-US" sz="1600"/>
              <a:t>And we get the conservation law:</a:t>
            </a:r>
          </a:p>
        </p:txBody>
      </p:sp>
      <p:sp>
        <p:nvSpPr>
          <p:cNvPr id="23" name="TextBox 22">
            <a:extLst>
              <a:ext uri="{FF2B5EF4-FFF2-40B4-BE49-F238E27FC236}">
                <a16:creationId xmlns:a16="http://schemas.microsoft.com/office/drawing/2014/main" id="{4C831DA4-6369-4398-BEFF-C943E88504A5}"/>
              </a:ext>
            </a:extLst>
          </p:cNvPr>
          <p:cNvSpPr txBox="1"/>
          <p:nvPr/>
        </p:nvSpPr>
        <p:spPr>
          <a:xfrm>
            <a:off x="224521" y="4283103"/>
            <a:ext cx="3756864" cy="338554"/>
          </a:xfrm>
          <a:prstGeom prst="rect">
            <a:avLst/>
          </a:prstGeom>
          <a:noFill/>
        </p:spPr>
        <p:txBody>
          <a:bodyPr wrap="square" rtlCol="0">
            <a:spAutoFit/>
          </a:bodyPr>
          <a:lstStyle/>
          <a:p>
            <a:r>
              <a:rPr lang="en-US" sz="1600"/>
              <a:t>Or explicitly, changing the name of j to T:</a:t>
            </a:r>
          </a:p>
        </p:txBody>
      </p:sp>
      <mc:AlternateContent xmlns:mc="http://schemas.openxmlformats.org/markup-compatibility/2006" xmlns:p14="http://schemas.microsoft.com/office/powerpoint/2010/main">
        <mc:Choice Requires="p14">
          <p:contentPart p14:bwMode="auto" r:id="rId3">
            <p14:nvContentPartPr>
              <p14:cNvPr id="20" name="Ink 19">
                <a:extLst>
                  <a:ext uri="{FF2B5EF4-FFF2-40B4-BE49-F238E27FC236}">
                    <a16:creationId xmlns:a16="http://schemas.microsoft.com/office/drawing/2014/main" id="{B68AEB7F-4E62-4709-A101-047AFF93B74F}"/>
                  </a:ext>
                </a:extLst>
              </p14:cNvPr>
              <p14:cNvContentPartPr/>
              <p14:nvPr/>
            </p14:nvContentPartPr>
            <p14:xfrm>
              <a:off x="1582437" y="2158047"/>
              <a:ext cx="645006" cy="338554"/>
            </p14:xfrm>
          </p:contentPart>
        </mc:Choice>
        <mc:Fallback xmlns="">
          <p:pic>
            <p:nvPicPr>
              <p:cNvPr id="20" name="Ink 19">
                <a:extLst>
                  <a:ext uri="{FF2B5EF4-FFF2-40B4-BE49-F238E27FC236}">
                    <a16:creationId xmlns:a16="http://schemas.microsoft.com/office/drawing/2014/main" id="{B68AEB7F-4E62-4709-A101-047AFF93B74F}"/>
                  </a:ext>
                </a:extLst>
              </p:cNvPr>
              <p:cNvPicPr/>
              <p:nvPr/>
            </p:nvPicPr>
            <p:blipFill>
              <a:blip r:embed="rId5"/>
              <a:stretch>
                <a:fillRect/>
              </a:stretch>
            </p:blipFill>
            <p:spPr>
              <a:xfrm>
                <a:off x="1573439" y="2149052"/>
                <a:ext cx="662643" cy="356183"/>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1" name="Ink 20">
                <a:extLst>
                  <a:ext uri="{FF2B5EF4-FFF2-40B4-BE49-F238E27FC236}">
                    <a16:creationId xmlns:a16="http://schemas.microsoft.com/office/drawing/2014/main" id="{E73563F6-593E-4756-B6BC-1055DC9E218D}"/>
                  </a:ext>
                </a:extLst>
              </p14:cNvPr>
              <p14:cNvContentPartPr/>
              <p14:nvPr/>
            </p14:nvContentPartPr>
            <p14:xfrm rot="1793387" flipV="1">
              <a:off x="2090303" y="2772660"/>
              <a:ext cx="1669892" cy="191551"/>
            </p14:xfrm>
          </p:contentPart>
        </mc:Choice>
        <mc:Fallback xmlns="">
          <p:pic>
            <p:nvPicPr>
              <p:cNvPr id="21" name="Ink 20">
                <a:extLst>
                  <a:ext uri="{FF2B5EF4-FFF2-40B4-BE49-F238E27FC236}">
                    <a16:creationId xmlns:a16="http://schemas.microsoft.com/office/drawing/2014/main" id="{E73563F6-593E-4756-B6BC-1055DC9E218D}"/>
                  </a:ext>
                </a:extLst>
              </p:cNvPr>
              <p:cNvPicPr/>
              <p:nvPr/>
            </p:nvPicPr>
            <p:blipFill>
              <a:blip r:embed="rId7"/>
              <a:stretch>
                <a:fillRect/>
              </a:stretch>
            </p:blipFill>
            <p:spPr>
              <a:xfrm rot="1793387" flipV="1">
                <a:off x="2081300" y="2763607"/>
                <a:ext cx="1687538" cy="209294"/>
              </a:xfrm>
              <a:prstGeom prst="rect">
                <a:avLst/>
              </a:prstGeom>
            </p:spPr>
          </p:pic>
        </mc:Fallback>
      </mc:AlternateContent>
      <p:graphicFrame>
        <p:nvGraphicFramePr>
          <p:cNvPr id="24" name="Object 23">
            <a:extLst>
              <a:ext uri="{FF2B5EF4-FFF2-40B4-BE49-F238E27FC236}">
                <a16:creationId xmlns:a16="http://schemas.microsoft.com/office/drawing/2014/main" id="{7D7E8E0E-23DE-44FE-932D-02F5F163609A}"/>
              </a:ext>
            </a:extLst>
          </p:cNvPr>
          <p:cNvGraphicFramePr>
            <a:graphicFrameLocks noChangeAspect="1"/>
          </p:cNvGraphicFramePr>
          <p:nvPr>
            <p:extLst>
              <p:ext uri="{D42A27DB-BD31-4B8C-83A1-F6EECF244321}">
                <p14:modId xmlns:p14="http://schemas.microsoft.com/office/powerpoint/2010/main" val="986758118"/>
              </p:ext>
            </p:extLst>
          </p:nvPr>
        </p:nvGraphicFramePr>
        <p:xfrm>
          <a:off x="3848100" y="3165475"/>
          <a:ext cx="414338" cy="358775"/>
        </p:xfrm>
        <a:graphic>
          <a:graphicData uri="http://schemas.openxmlformats.org/presentationml/2006/ole">
            <mc:AlternateContent xmlns:mc="http://schemas.openxmlformats.org/markup-compatibility/2006">
              <mc:Choice xmlns:v="urn:schemas-microsoft-com:vml" Requires="v">
                <p:oleObj name="Equation" r:id="rId8" imgW="279360" imgH="241200" progId="Equation.DSMT4">
                  <p:embed/>
                </p:oleObj>
              </mc:Choice>
              <mc:Fallback>
                <p:oleObj name="Equation" r:id="rId8" imgW="279360" imgH="241200" progId="Equation.DSMT4">
                  <p:embed/>
                  <p:pic>
                    <p:nvPicPr>
                      <p:cNvPr id="24" name="Object 23">
                        <a:extLst>
                          <a:ext uri="{FF2B5EF4-FFF2-40B4-BE49-F238E27FC236}">
                            <a16:creationId xmlns:a16="http://schemas.microsoft.com/office/drawing/2014/main" id="{7D7E8E0E-23DE-44FE-932D-02F5F163609A}"/>
                          </a:ext>
                        </a:extLst>
                      </p:cNvPr>
                      <p:cNvPicPr/>
                      <p:nvPr/>
                    </p:nvPicPr>
                    <p:blipFill>
                      <a:blip r:embed="rId9"/>
                      <a:stretch>
                        <a:fillRect/>
                      </a:stretch>
                    </p:blipFill>
                    <p:spPr>
                      <a:xfrm>
                        <a:off x="3848100" y="3165475"/>
                        <a:ext cx="414338" cy="358775"/>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F613A492-5815-4FDC-B406-1A9E66CBA210}"/>
              </a:ext>
            </a:extLst>
          </p:cNvPr>
          <p:cNvGraphicFramePr>
            <a:graphicFrameLocks noChangeAspect="1"/>
          </p:cNvGraphicFramePr>
          <p:nvPr>
            <p:extLst>
              <p:ext uri="{D42A27DB-BD31-4B8C-83A1-F6EECF244321}">
                <p14:modId xmlns:p14="http://schemas.microsoft.com/office/powerpoint/2010/main" val="1384769185"/>
              </p:ext>
            </p:extLst>
          </p:nvPr>
        </p:nvGraphicFramePr>
        <p:xfrm>
          <a:off x="3696863" y="3685477"/>
          <a:ext cx="3756864" cy="584775"/>
        </p:xfrm>
        <a:graphic>
          <a:graphicData uri="http://schemas.openxmlformats.org/presentationml/2006/ole">
            <mc:AlternateContent xmlns:mc="http://schemas.openxmlformats.org/markup-compatibility/2006">
              <mc:Choice xmlns:v="urn:schemas-microsoft-com:vml" Requires="v">
                <p:oleObj name="Equation" r:id="rId10" imgW="2831760" imgH="444240" progId="Equation.DSMT4">
                  <p:embed/>
                </p:oleObj>
              </mc:Choice>
              <mc:Fallback>
                <p:oleObj name="Equation" r:id="rId10" imgW="2831760" imgH="444240" progId="Equation.DSMT4">
                  <p:embed/>
                  <p:pic>
                    <p:nvPicPr>
                      <p:cNvPr id="26" name="Object 25">
                        <a:extLst>
                          <a:ext uri="{FF2B5EF4-FFF2-40B4-BE49-F238E27FC236}">
                            <a16:creationId xmlns:a16="http://schemas.microsoft.com/office/drawing/2014/main" id="{F613A492-5815-4FDC-B406-1A9E66CBA210}"/>
                          </a:ext>
                        </a:extLst>
                      </p:cNvPr>
                      <p:cNvPicPr>
                        <a:picLocks noChangeAspect="1" noChangeArrowheads="1"/>
                      </p:cNvPicPr>
                      <p:nvPr/>
                    </p:nvPicPr>
                    <p:blipFill>
                      <a:blip r:embed="rId11"/>
                      <a:srcRect/>
                      <a:stretch>
                        <a:fillRect/>
                      </a:stretch>
                    </p:blipFill>
                    <p:spPr bwMode="auto">
                      <a:xfrm>
                        <a:off x="3696863" y="3685477"/>
                        <a:ext cx="3756864" cy="5847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27" name="Ink 26">
                <a:extLst>
                  <a:ext uri="{FF2B5EF4-FFF2-40B4-BE49-F238E27FC236}">
                    <a16:creationId xmlns:a16="http://schemas.microsoft.com/office/drawing/2014/main" id="{21EA9FCA-424D-4F45-AA74-F30BFF41A0DD}"/>
                  </a:ext>
                </a:extLst>
              </p14:cNvPr>
              <p14:cNvContentPartPr/>
              <p14:nvPr/>
            </p14:nvContentPartPr>
            <p14:xfrm>
              <a:off x="7892582" y="2148621"/>
              <a:ext cx="486646" cy="312198"/>
            </p14:xfrm>
          </p:contentPart>
        </mc:Choice>
        <mc:Fallback xmlns="">
          <p:pic>
            <p:nvPicPr>
              <p:cNvPr id="27" name="Ink 26">
                <a:extLst>
                  <a:ext uri="{FF2B5EF4-FFF2-40B4-BE49-F238E27FC236}">
                    <a16:creationId xmlns:a16="http://schemas.microsoft.com/office/drawing/2014/main" id="{21EA9FCA-424D-4F45-AA74-F30BFF41A0DD}"/>
                  </a:ext>
                </a:extLst>
              </p:cNvPr>
              <p:cNvPicPr/>
              <p:nvPr/>
            </p:nvPicPr>
            <p:blipFill>
              <a:blip r:embed="rId13"/>
              <a:stretch>
                <a:fillRect/>
              </a:stretch>
            </p:blipFill>
            <p:spPr>
              <a:xfrm>
                <a:off x="7883577" y="2139619"/>
                <a:ext cx="504296" cy="329842"/>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8" name="Ink 27">
                <a:extLst>
                  <a:ext uri="{FF2B5EF4-FFF2-40B4-BE49-F238E27FC236}">
                    <a16:creationId xmlns:a16="http://schemas.microsoft.com/office/drawing/2014/main" id="{32BB3DB4-B648-41EC-803A-13C918638A50}"/>
                  </a:ext>
                </a:extLst>
              </p14:cNvPr>
              <p14:cNvContentPartPr/>
              <p14:nvPr/>
            </p14:nvContentPartPr>
            <p14:xfrm rot="2854881">
              <a:off x="8080957" y="2726694"/>
              <a:ext cx="828360" cy="117360"/>
            </p14:xfrm>
          </p:contentPart>
        </mc:Choice>
        <mc:Fallback xmlns="">
          <p:pic>
            <p:nvPicPr>
              <p:cNvPr id="28" name="Ink 27">
                <a:extLst>
                  <a:ext uri="{FF2B5EF4-FFF2-40B4-BE49-F238E27FC236}">
                    <a16:creationId xmlns:a16="http://schemas.microsoft.com/office/drawing/2014/main" id="{32BB3DB4-B648-41EC-803A-13C918638A50}"/>
                  </a:ext>
                </a:extLst>
              </p:cNvPr>
              <p:cNvPicPr/>
              <p:nvPr/>
            </p:nvPicPr>
            <p:blipFill>
              <a:blip r:embed="rId15"/>
              <a:stretch>
                <a:fillRect/>
              </a:stretch>
            </p:blipFill>
            <p:spPr>
              <a:xfrm rot="2854881">
                <a:off x="8071957" y="2717694"/>
                <a:ext cx="846000" cy="135000"/>
              </a:xfrm>
              <a:prstGeom prst="rect">
                <a:avLst/>
              </a:prstGeom>
            </p:spPr>
          </p:pic>
        </mc:Fallback>
      </mc:AlternateContent>
      <p:graphicFrame>
        <p:nvGraphicFramePr>
          <p:cNvPr id="29" name="Object 28">
            <a:extLst>
              <a:ext uri="{FF2B5EF4-FFF2-40B4-BE49-F238E27FC236}">
                <a16:creationId xmlns:a16="http://schemas.microsoft.com/office/drawing/2014/main" id="{F71FBE9C-241F-4ECF-A313-C45EAE904B66}"/>
              </a:ext>
            </a:extLst>
          </p:cNvPr>
          <p:cNvGraphicFramePr>
            <a:graphicFrameLocks noChangeAspect="1"/>
          </p:cNvGraphicFramePr>
          <p:nvPr>
            <p:extLst>
              <p:ext uri="{D42A27DB-BD31-4B8C-83A1-F6EECF244321}">
                <p14:modId xmlns:p14="http://schemas.microsoft.com/office/powerpoint/2010/main" val="1673647222"/>
              </p:ext>
            </p:extLst>
          </p:nvPr>
        </p:nvGraphicFramePr>
        <p:xfrm>
          <a:off x="8909913" y="2971090"/>
          <a:ext cx="300037" cy="355600"/>
        </p:xfrm>
        <a:graphic>
          <a:graphicData uri="http://schemas.openxmlformats.org/presentationml/2006/ole">
            <mc:AlternateContent xmlns:mc="http://schemas.openxmlformats.org/markup-compatibility/2006">
              <mc:Choice xmlns:v="urn:schemas-microsoft-com:vml" Requires="v">
                <p:oleObj name="Equation" r:id="rId16" imgW="203040" imgH="241200" progId="Equation.DSMT4">
                  <p:embed/>
                </p:oleObj>
              </mc:Choice>
              <mc:Fallback>
                <p:oleObj name="Equation" r:id="rId16" imgW="203040" imgH="241200" progId="Equation.DSMT4">
                  <p:embed/>
                  <p:pic>
                    <p:nvPicPr>
                      <p:cNvPr id="29" name="Object 28">
                        <a:extLst>
                          <a:ext uri="{FF2B5EF4-FFF2-40B4-BE49-F238E27FC236}">
                            <a16:creationId xmlns:a16="http://schemas.microsoft.com/office/drawing/2014/main" id="{F71FBE9C-241F-4ECF-A313-C45EAE904B66}"/>
                          </a:ext>
                        </a:extLst>
                      </p:cNvPr>
                      <p:cNvPicPr/>
                      <p:nvPr/>
                    </p:nvPicPr>
                    <p:blipFill>
                      <a:blip r:embed="rId17"/>
                      <a:stretch>
                        <a:fillRect/>
                      </a:stretch>
                    </p:blipFill>
                    <p:spPr>
                      <a:xfrm>
                        <a:off x="8909913" y="2971090"/>
                        <a:ext cx="300037" cy="3556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38" name="Ink 37">
                <a:extLst>
                  <a:ext uri="{FF2B5EF4-FFF2-40B4-BE49-F238E27FC236}">
                    <a16:creationId xmlns:a16="http://schemas.microsoft.com/office/drawing/2014/main" id="{59D9C48B-2B1C-41F9-B2A2-7195DF485F65}"/>
                  </a:ext>
                </a:extLst>
              </p14:cNvPr>
              <p14:cNvContentPartPr/>
              <p14:nvPr/>
            </p14:nvContentPartPr>
            <p14:xfrm>
              <a:off x="3806273" y="3024572"/>
              <a:ext cx="625320" cy="540720"/>
            </p14:xfrm>
          </p:contentPart>
        </mc:Choice>
        <mc:Fallback xmlns="">
          <p:pic>
            <p:nvPicPr>
              <p:cNvPr id="38" name="Ink 37">
                <a:extLst>
                  <a:ext uri="{FF2B5EF4-FFF2-40B4-BE49-F238E27FC236}">
                    <a16:creationId xmlns:a16="http://schemas.microsoft.com/office/drawing/2014/main" id="{59D9C48B-2B1C-41F9-B2A2-7195DF485F65}"/>
                  </a:ext>
                </a:extLst>
              </p:cNvPr>
              <p:cNvPicPr/>
              <p:nvPr/>
            </p:nvPicPr>
            <p:blipFill>
              <a:blip r:embed="rId25"/>
              <a:stretch>
                <a:fillRect/>
              </a:stretch>
            </p:blipFill>
            <p:spPr>
              <a:xfrm>
                <a:off x="3797273" y="3015932"/>
                <a:ext cx="642960" cy="55836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39" name="Ink 38">
                <a:extLst>
                  <a:ext uri="{FF2B5EF4-FFF2-40B4-BE49-F238E27FC236}">
                    <a16:creationId xmlns:a16="http://schemas.microsoft.com/office/drawing/2014/main" id="{09EF9113-77A9-456B-8774-A4D39E2D3AC6}"/>
                  </a:ext>
                </a:extLst>
              </p14:cNvPr>
              <p14:cNvContentPartPr/>
              <p14:nvPr/>
            </p14:nvContentPartPr>
            <p14:xfrm>
              <a:off x="4326473" y="3231212"/>
              <a:ext cx="2585880" cy="573120"/>
            </p14:xfrm>
          </p:contentPart>
        </mc:Choice>
        <mc:Fallback xmlns="">
          <p:pic>
            <p:nvPicPr>
              <p:cNvPr id="39" name="Ink 38">
                <a:extLst>
                  <a:ext uri="{FF2B5EF4-FFF2-40B4-BE49-F238E27FC236}">
                    <a16:creationId xmlns:a16="http://schemas.microsoft.com/office/drawing/2014/main" id="{09EF9113-77A9-456B-8774-A4D39E2D3AC6}"/>
                  </a:ext>
                </a:extLst>
              </p:cNvPr>
              <p:cNvPicPr/>
              <p:nvPr/>
            </p:nvPicPr>
            <p:blipFill>
              <a:blip r:embed="rId27"/>
              <a:stretch>
                <a:fillRect/>
              </a:stretch>
            </p:blipFill>
            <p:spPr>
              <a:xfrm>
                <a:off x="4317833" y="3222212"/>
                <a:ext cx="2603520" cy="59076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40" name="Ink 39">
                <a:extLst>
                  <a:ext uri="{FF2B5EF4-FFF2-40B4-BE49-F238E27FC236}">
                    <a16:creationId xmlns:a16="http://schemas.microsoft.com/office/drawing/2014/main" id="{E5577393-FFE1-46F6-9829-D674058753F4}"/>
                  </a:ext>
                </a:extLst>
              </p14:cNvPr>
              <p14:cNvContentPartPr/>
              <p14:nvPr/>
            </p14:nvContentPartPr>
            <p14:xfrm>
              <a:off x="8789086" y="2889355"/>
              <a:ext cx="506520" cy="552240"/>
            </p14:xfrm>
          </p:contentPart>
        </mc:Choice>
        <mc:Fallback xmlns="">
          <p:pic>
            <p:nvPicPr>
              <p:cNvPr id="40" name="Ink 39">
                <a:extLst>
                  <a:ext uri="{FF2B5EF4-FFF2-40B4-BE49-F238E27FC236}">
                    <a16:creationId xmlns:a16="http://schemas.microsoft.com/office/drawing/2014/main" id="{E5577393-FFE1-46F6-9829-D674058753F4}"/>
                  </a:ext>
                </a:extLst>
              </p:cNvPr>
              <p:cNvPicPr/>
              <p:nvPr/>
            </p:nvPicPr>
            <p:blipFill>
              <a:blip r:embed="rId29"/>
              <a:stretch>
                <a:fillRect/>
              </a:stretch>
            </p:blipFill>
            <p:spPr>
              <a:xfrm>
                <a:off x="8780080" y="2880355"/>
                <a:ext cx="524173" cy="56988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41" name="Ink 40">
                <a:extLst>
                  <a:ext uri="{FF2B5EF4-FFF2-40B4-BE49-F238E27FC236}">
                    <a16:creationId xmlns:a16="http://schemas.microsoft.com/office/drawing/2014/main" id="{934FAFEC-D1B4-40C0-BA71-2C307E82AAD6}"/>
                  </a:ext>
                </a:extLst>
              </p14:cNvPr>
              <p14:cNvContentPartPr/>
              <p14:nvPr/>
            </p14:nvContentPartPr>
            <p14:xfrm>
              <a:off x="7313393" y="3530042"/>
              <a:ext cx="1504446" cy="289409"/>
            </p14:xfrm>
          </p:contentPart>
        </mc:Choice>
        <mc:Fallback xmlns="">
          <p:pic>
            <p:nvPicPr>
              <p:cNvPr id="41" name="Ink 40">
                <a:extLst>
                  <a:ext uri="{FF2B5EF4-FFF2-40B4-BE49-F238E27FC236}">
                    <a16:creationId xmlns:a16="http://schemas.microsoft.com/office/drawing/2014/main" id="{934FAFEC-D1B4-40C0-BA71-2C307E82AAD6}"/>
                  </a:ext>
                </a:extLst>
              </p:cNvPr>
              <p:cNvPicPr/>
              <p:nvPr/>
            </p:nvPicPr>
            <p:blipFill>
              <a:blip r:embed="rId31"/>
              <a:stretch>
                <a:fillRect/>
              </a:stretch>
            </p:blipFill>
            <p:spPr>
              <a:xfrm>
                <a:off x="7304393" y="3521032"/>
                <a:ext cx="1522086" cy="307069"/>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42" name="Ink 41">
                <a:extLst>
                  <a:ext uri="{FF2B5EF4-FFF2-40B4-BE49-F238E27FC236}">
                    <a16:creationId xmlns:a16="http://schemas.microsoft.com/office/drawing/2014/main" id="{5383D419-CF1C-48BE-AAD1-89DB63892BE9}"/>
                  </a:ext>
                </a:extLst>
              </p14:cNvPr>
              <p14:cNvContentPartPr/>
              <p14:nvPr/>
            </p14:nvContentPartPr>
            <p14:xfrm>
              <a:off x="7324193" y="3712172"/>
              <a:ext cx="168840" cy="20880"/>
            </p14:xfrm>
          </p:contentPart>
        </mc:Choice>
        <mc:Fallback xmlns="">
          <p:pic>
            <p:nvPicPr>
              <p:cNvPr id="42" name="Ink 41">
                <a:extLst>
                  <a:ext uri="{FF2B5EF4-FFF2-40B4-BE49-F238E27FC236}">
                    <a16:creationId xmlns:a16="http://schemas.microsoft.com/office/drawing/2014/main" id="{5383D419-CF1C-48BE-AAD1-89DB63892BE9}"/>
                  </a:ext>
                </a:extLst>
              </p:cNvPr>
              <p:cNvPicPr/>
              <p:nvPr/>
            </p:nvPicPr>
            <p:blipFill>
              <a:blip r:embed="rId33"/>
              <a:stretch>
                <a:fillRect/>
              </a:stretch>
            </p:blipFill>
            <p:spPr>
              <a:xfrm>
                <a:off x="7315553" y="3703172"/>
                <a:ext cx="186480" cy="38520"/>
              </a:xfrm>
              <a:prstGeom prst="rect">
                <a:avLst/>
              </a:prstGeom>
            </p:spPr>
          </p:pic>
        </mc:Fallback>
      </mc:AlternateContent>
      <p:graphicFrame>
        <p:nvGraphicFramePr>
          <p:cNvPr id="3" name="Object 2">
            <a:extLst>
              <a:ext uri="{FF2B5EF4-FFF2-40B4-BE49-F238E27FC236}">
                <a16:creationId xmlns:a16="http://schemas.microsoft.com/office/drawing/2014/main" id="{8DC8DF7D-683C-4D04-A642-D8F4628392ED}"/>
              </a:ext>
            </a:extLst>
          </p:cNvPr>
          <p:cNvGraphicFramePr>
            <a:graphicFrameLocks noChangeAspect="1"/>
          </p:cNvGraphicFramePr>
          <p:nvPr>
            <p:extLst>
              <p:ext uri="{D42A27DB-BD31-4B8C-83A1-F6EECF244321}">
                <p14:modId xmlns:p14="http://schemas.microsoft.com/office/powerpoint/2010/main" val="2074517991"/>
              </p:ext>
            </p:extLst>
          </p:nvPr>
        </p:nvGraphicFramePr>
        <p:xfrm>
          <a:off x="360799" y="1863854"/>
          <a:ext cx="2105025" cy="606392"/>
        </p:xfrm>
        <a:graphic>
          <a:graphicData uri="http://schemas.openxmlformats.org/presentationml/2006/ole">
            <mc:AlternateContent xmlns:mc="http://schemas.openxmlformats.org/markup-compatibility/2006">
              <mc:Choice xmlns:v="urn:schemas-microsoft-com:vml" Requires="v">
                <p:oleObj name="Equation" r:id="rId34" imgW="1663560" imgH="482400" progId="Equation.DSMT4">
                  <p:embed/>
                </p:oleObj>
              </mc:Choice>
              <mc:Fallback>
                <p:oleObj name="Equation" r:id="rId34" imgW="1663560" imgH="482400" progId="Equation.DSMT4">
                  <p:embed/>
                  <p:pic>
                    <p:nvPicPr>
                      <p:cNvPr id="0" name="Object 1"/>
                      <p:cNvPicPr>
                        <a:picLocks noChangeAspect="1" noChangeArrowheads="1"/>
                      </p:cNvPicPr>
                      <p:nvPr/>
                    </p:nvPicPr>
                    <p:blipFill>
                      <a:blip r:embed="rId35"/>
                      <a:srcRect/>
                      <a:stretch>
                        <a:fillRect/>
                      </a:stretch>
                    </p:blipFill>
                    <p:spPr bwMode="auto">
                      <a:xfrm>
                        <a:off x="360799" y="1863854"/>
                        <a:ext cx="2105025" cy="606392"/>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4AFC23EF-E9C4-4552-9F74-114359D8635C}"/>
              </a:ext>
            </a:extLst>
          </p:cNvPr>
          <p:cNvGraphicFramePr>
            <a:graphicFrameLocks noChangeAspect="1"/>
          </p:cNvGraphicFramePr>
          <p:nvPr>
            <p:extLst>
              <p:ext uri="{D42A27DB-BD31-4B8C-83A1-F6EECF244321}">
                <p14:modId xmlns:p14="http://schemas.microsoft.com/office/powerpoint/2010/main" val="1738694811"/>
              </p:ext>
            </p:extLst>
          </p:nvPr>
        </p:nvGraphicFramePr>
        <p:xfrm>
          <a:off x="7241088" y="1521710"/>
          <a:ext cx="1854200" cy="968375"/>
        </p:xfrm>
        <a:graphic>
          <a:graphicData uri="http://schemas.openxmlformats.org/presentationml/2006/ole">
            <mc:AlternateContent xmlns:mc="http://schemas.openxmlformats.org/markup-compatibility/2006">
              <mc:Choice xmlns:v="urn:schemas-microsoft-com:vml" Requires="v">
                <p:oleObj name="Equation" r:id="rId36" imgW="1460160" imgH="761760" progId="Equation.DSMT4">
                  <p:embed/>
                </p:oleObj>
              </mc:Choice>
              <mc:Fallback>
                <p:oleObj name="Equation" r:id="rId36" imgW="1460160" imgH="761760" progId="Equation.DSMT4">
                  <p:embed/>
                  <p:pic>
                    <p:nvPicPr>
                      <p:cNvPr id="0" name="Object 9"/>
                      <p:cNvPicPr>
                        <a:picLocks noChangeAspect="1" noChangeArrowheads="1"/>
                      </p:cNvPicPr>
                      <p:nvPr/>
                    </p:nvPicPr>
                    <p:blipFill>
                      <a:blip r:embed="rId37"/>
                      <a:srcRect/>
                      <a:stretch>
                        <a:fillRect/>
                      </a:stretch>
                    </p:blipFill>
                    <p:spPr bwMode="auto">
                      <a:xfrm>
                        <a:off x="7241088" y="1521710"/>
                        <a:ext cx="1854200" cy="968375"/>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A8D9CB7D-46BD-4326-9DF3-9D4A40D32B78}"/>
              </a:ext>
            </a:extLst>
          </p:cNvPr>
          <p:cNvGraphicFramePr>
            <a:graphicFrameLocks noChangeAspect="1"/>
          </p:cNvGraphicFramePr>
          <p:nvPr>
            <p:extLst>
              <p:ext uri="{D42A27DB-BD31-4B8C-83A1-F6EECF244321}">
                <p14:modId xmlns:p14="http://schemas.microsoft.com/office/powerpoint/2010/main" val="3833538089"/>
              </p:ext>
            </p:extLst>
          </p:nvPr>
        </p:nvGraphicFramePr>
        <p:xfrm>
          <a:off x="303287" y="4771760"/>
          <a:ext cx="6843713" cy="600075"/>
        </p:xfrm>
        <a:graphic>
          <a:graphicData uri="http://schemas.openxmlformats.org/presentationml/2006/ole">
            <mc:AlternateContent xmlns:mc="http://schemas.openxmlformats.org/markup-compatibility/2006">
              <mc:Choice xmlns:v="urn:schemas-microsoft-com:vml" Requires="v">
                <p:oleObj name="Equation" r:id="rId38" imgW="5117760" imgH="444240" progId="Equation.DSMT4">
                  <p:embed/>
                </p:oleObj>
              </mc:Choice>
              <mc:Fallback>
                <p:oleObj name="Equation" r:id="rId38" imgW="5117760" imgH="444240" progId="Equation.DSMT4">
                  <p:embed/>
                  <p:pic>
                    <p:nvPicPr>
                      <p:cNvPr id="0" name="Object 11"/>
                      <p:cNvPicPr>
                        <a:picLocks noChangeAspect="1" noChangeArrowheads="1"/>
                      </p:cNvPicPr>
                      <p:nvPr/>
                    </p:nvPicPr>
                    <p:blipFill>
                      <a:blip r:embed="rId39"/>
                      <a:srcRect/>
                      <a:stretch>
                        <a:fillRect/>
                      </a:stretch>
                    </p:blipFill>
                    <p:spPr bwMode="auto">
                      <a:xfrm>
                        <a:off x="303287" y="4771760"/>
                        <a:ext cx="6843713" cy="600075"/>
                      </a:xfrm>
                      <a:prstGeom prst="rect">
                        <a:avLst/>
                      </a:prstGeom>
                      <a:solidFill>
                        <a:srgbClr val="CCFFCC"/>
                      </a:solidFill>
                    </p:spPr>
                  </p:pic>
                </p:oleObj>
              </mc:Fallback>
            </mc:AlternateContent>
          </a:graphicData>
        </a:graphic>
      </p:graphicFrame>
      <p:graphicFrame>
        <p:nvGraphicFramePr>
          <p:cNvPr id="16" name="Object 15">
            <a:extLst>
              <a:ext uri="{FF2B5EF4-FFF2-40B4-BE49-F238E27FC236}">
                <a16:creationId xmlns:a16="http://schemas.microsoft.com/office/drawing/2014/main" id="{20FE06DA-4E47-44E2-A8AA-ED673060035D}"/>
              </a:ext>
            </a:extLst>
          </p:cNvPr>
          <p:cNvGraphicFramePr>
            <a:graphicFrameLocks noChangeAspect="1"/>
          </p:cNvGraphicFramePr>
          <p:nvPr>
            <p:extLst>
              <p:ext uri="{D42A27DB-BD31-4B8C-83A1-F6EECF244321}">
                <p14:modId xmlns:p14="http://schemas.microsoft.com/office/powerpoint/2010/main" val="2647708500"/>
              </p:ext>
            </p:extLst>
          </p:nvPr>
        </p:nvGraphicFramePr>
        <p:xfrm>
          <a:off x="3620495" y="5513994"/>
          <a:ext cx="3067050" cy="1233488"/>
        </p:xfrm>
        <a:graphic>
          <a:graphicData uri="http://schemas.openxmlformats.org/presentationml/2006/ole">
            <mc:AlternateContent xmlns:mc="http://schemas.openxmlformats.org/markup-compatibility/2006">
              <mc:Choice xmlns:v="urn:schemas-microsoft-com:vml" Requires="v">
                <p:oleObj name="Equation" r:id="rId40" imgW="2336760" imgH="939600" progId="Equation.DSMT4">
                  <p:embed/>
                </p:oleObj>
              </mc:Choice>
              <mc:Fallback>
                <p:oleObj name="Equation" r:id="rId40" imgW="2336760" imgH="939600" progId="Equation.DSMT4">
                  <p:embed/>
                  <p:pic>
                    <p:nvPicPr>
                      <p:cNvPr id="0" name="Object 21"/>
                      <p:cNvPicPr>
                        <a:picLocks noChangeAspect="1" noChangeArrowheads="1"/>
                      </p:cNvPicPr>
                      <p:nvPr/>
                    </p:nvPicPr>
                    <p:blipFill>
                      <a:blip r:embed="rId41"/>
                      <a:srcRect/>
                      <a:stretch>
                        <a:fillRect/>
                      </a:stretch>
                    </p:blipFill>
                    <p:spPr bwMode="auto">
                      <a:xfrm>
                        <a:off x="3620495" y="5513994"/>
                        <a:ext cx="3067050" cy="1233488"/>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C048B090-AD70-49BA-823F-30B34D51F503}"/>
              </a:ext>
            </a:extLst>
          </p:cNvPr>
          <p:cNvSpPr txBox="1"/>
          <p:nvPr/>
        </p:nvSpPr>
        <p:spPr>
          <a:xfrm>
            <a:off x="262535" y="5959299"/>
            <a:ext cx="3067050" cy="338554"/>
          </a:xfrm>
          <a:prstGeom prst="rect">
            <a:avLst/>
          </a:prstGeom>
          <a:noFill/>
        </p:spPr>
        <p:txBody>
          <a:bodyPr wrap="square" rtlCol="0">
            <a:spAutoFit/>
          </a:bodyPr>
          <a:lstStyle/>
          <a:p>
            <a:r>
              <a:rPr lang="en-US" sz="1600"/>
              <a:t>Writing out the components of T:</a:t>
            </a:r>
          </a:p>
        </p:txBody>
      </p:sp>
    </p:spTree>
    <p:extLst>
      <p:ext uri="{BB962C8B-B14F-4D97-AF65-F5344CB8AC3E}">
        <p14:creationId xmlns:p14="http://schemas.microsoft.com/office/powerpoint/2010/main" val="2216785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940527" y="112885"/>
            <a:ext cx="7315200" cy="584775"/>
          </a:xfrm>
          <a:prstGeom prst="rect">
            <a:avLst/>
          </a:prstGeom>
          <a:noFill/>
        </p:spPr>
        <p:txBody>
          <a:bodyPr wrap="square" rtlCol="0">
            <a:spAutoFit/>
          </a:bodyPr>
          <a:lstStyle/>
          <a:p>
            <a:r>
              <a:rPr lang="en-US" sz="3200" b="1" u="sng"/>
              <a:t>Symmetries and Conservation Laws</a:t>
            </a:r>
          </a:p>
        </p:txBody>
      </p:sp>
      <p:sp>
        <p:nvSpPr>
          <p:cNvPr id="14" name="Rectangle 13">
            <a:extLst>
              <a:ext uri="{FF2B5EF4-FFF2-40B4-BE49-F238E27FC236}">
                <a16:creationId xmlns:a16="http://schemas.microsoft.com/office/drawing/2014/main" id="{7F171072-7E8C-4DB8-BB27-54554D5FD844}"/>
              </a:ext>
            </a:extLst>
          </p:cNvPr>
          <p:cNvSpPr/>
          <p:nvPr/>
        </p:nvSpPr>
        <p:spPr>
          <a:xfrm>
            <a:off x="262535" y="898701"/>
            <a:ext cx="5833466" cy="1077218"/>
          </a:xfrm>
          <a:prstGeom prst="rect">
            <a:avLst/>
          </a:prstGeom>
        </p:spPr>
        <p:txBody>
          <a:bodyPr wrap="square">
            <a:spAutoFit/>
          </a:bodyPr>
          <a:lstStyle/>
          <a:p>
            <a:r>
              <a:rPr lang="en-US" sz="1600" b="1"/>
              <a:t>Conservation of Angular Momentum</a:t>
            </a:r>
          </a:p>
          <a:p>
            <a:r>
              <a:rPr lang="en-US" sz="1600"/>
              <a:t>Now we consider a field rotation (</a:t>
            </a:r>
            <a:r>
              <a:rPr lang="el-GR" sz="1600"/>
              <a:t>Λ</a:t>
            </a:r>
            <a:r>
              <a:rPr lang="en-US" sz="1600"/>
              <a:t>, which governs how components change will just be R if field behaves as vector, but will be else, for instance, if field is spinor).  The field will go to:</a:t>
            </a:r>
          </a:p>
        </p:txBody>
      </p:sp>
      <p:graphicFrame>
        <p:nvGraphicFramePr>
          <p:cNvPr id="5" name="Object 4">
            <a:extLst>
              <a:ext uri="{FF2B5EF4-FFF2-40B4-BE49-F238E27FC236}">
                <a16:creationId xmlns:a16="http://schemas.microsoft.com/office/drawing/2014/main" id="{6FA5AEC4-164C-4F9F-B891-463BF127E168}"/>
              </a:ext>
            </a:extLst>
          </p:cNvPr>
          <p:cNvGraphicFramePr>
            <a:graphicFrameLocks noChangeAspect="1"/>
          </p:cNvGraphicFramePr>
          <p:nvPr>
            <p:extLst>
              <p:ext uri="{D42A27DB-BD31-4B8C-83A1-F6EECF244321}">
                <p14:modId xmlns:p14="http://schemas.microsoft.com/office/powerpoint/2010/main" val="410793713"/>
              </p:ext>
            </p:extLst>
          </p:nvPr>
        </p:nvGraphicFramePr>
        <p:xfrm>
          <a:off x="272064" y="2171168"/>
          <a:ext cx="4119563" cy="1204913"/>
        </p:xfrm>
        <a:graphic>
          <a:graphicData uri="http://schemas.openxmlformats.org/presentationml/2006/ole">
            <mc:AlternateContent xmlns:mc="http://schemas.openxmlformats.org/markup-compatibility/2006">
              <mc:Choice xmlns:v="urn:schemas-microsoft-com:vml" Requires="v">
                <p:oleObj name="Equation" r:id="rId3" imgW="2869920" imgH="838080" progId="Equation.DSMT4">
                  <p:embed/>
                </p:oleObj>
              </mc:Choice>
              <mc:Fallback>
                <p:oleObj name="Equation" r:id="rId3" imgW="2869920" imgH="838080" progId="Equation.DSMT4">
                  <p:embed/>
                  <p:pic>
                    <p:nvPicPr>
                      <p:cNvPr id="0" name="Object 1"/>
                      <p:cNvPicPr>
                        <a:picLocks noChangeAspect="1" noChangeArrowheads="1"/>
                      </p:cNvPicPr>
                      <p:nvPr/>
                    </p:nvPicPr>
                    <p:blipFill>
                      <a:blip r:embed="rId4"/>
                      <a:srcRect/>
                      <a:stretch>
                        <a:fillRect/>
                      </a:stretch>
                    </p:blipFill>
                    <p:spPr bwMode="auto">
                      <a:xfrm>
                        <a:off x="272064" y="2171168"/>
                        <a:ext cx="4119563" cy="1204913"/>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A2C1DE10-783D-49E0-B436-77E25AAC6F40}"/>
              </a:ext>
            </a:extLst>
          </p:cNvPr>
          <p:cNvGraphicFramePr>
            <a:graphicFrameLocks noChangeAspect="1"/>
          </p:cNvGraphicFramePr>
          <p:nvPr>
            <p:extLst>
              <p:ext uri="{D42A27DB-BD31-4B8C-83A1-F6EECF244321}">
                <p14:modId xmlns:p14="http://schemas.microsoft.com/office/powerpoint/2010/main" val="2109530877"/>
              </p:ext>
            </p:extLst>
          </p:nvPr>
        </p:nvGraphicFramePr>
        <p:xfrm>
          <a:off x="6548438" y="2152650"/>
          <a:ext cx="3340100" cy="1081088"/>
        </p:xfrm>
        <a:graphic>
          <a:graphicData uri="http://schemas.openxmlformats.org/presentationml/2006/ole">
            <mc:AlternateContent xmlns:mc="http://schemas.openxmlformats.org/markup-compatibility/2006">
              <mc:Choice xmlns:v="urn:schemas-microsoft-com:vml" Requires="v">
                <p:oleObj name="Equation" r:id="rId5" imgW="2438280" imgH="787320" progId="Equation.DSMT4">
                  <p:embed/>
                </p:oleObj>
              </mc:Choice>
              <mc:Fallback>
                <p:oleObj name="Equation" r:id="rId5" imgW="2438280" imgH="787320" progId="Equation.DSMT4">
                  <p:embed/>
                  <p:pic>
                    <p:nvPicPr>
                      <p:cNvPr id="0" name="Object 4"/>
                      <p:cNvPicPr>
                        <a:picLocks noChangeAspect="1" noChangeArrowheads="1"/>
                      </p:cNvPicPr>
                      <p:nvPr/>
                    </p:nvPicPr>
                    <p:blipFill>
                      <a:blip r:embed="rId6"/>
                      <a:srcRect/>
                      <a:stretch>
                        <a:fillRect/>
                      </a:stretch>
                    </p:blipFill>
                    <p:spPr bwMode="auto">
                      <a:xfrm>
                        <a:off x="6548438" y="2152650"/>
                        <a:ext cx="3340100" cy="1081088"/>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26387430-260C-418A-A68B-9F0735104D59}"/>
              </a:ext>
            </a:extLst>
          </p:cNvPr>
          <p:cNvSpPr txBox="1"/>
          <p:nvPr/>
        </p:nvSpPr>
        <p:spPr>
          <a:xfrm>
            <a:off x="6433063" y="1437015"/>
            <a:ext cx="4245097" cy="338554"/>
          </a:xfrm>
          <a:prstGeom prst="rect">
            <a:avLst/>
          </a:prstGeom>
          <a:noFill/>
        </p:spPr>
        <p:txBody>
          <a:bodyPr wrap="square" rtlCol="0">
            <a:spAutoFit/>
          </a:bodyPr>
          <a:lstStyle/>
          <a:p>
            <a:r>
              <a:rPr lang="en-US" sz="1600"/>
              <a:t>And make a direct expansion of the L density via:</a:t>
            </a:r>
          </a:p>
        </p:txBody>
      </p:sp>
      <p:sp>
        <p:nvSpPr>
          <p:cNvPr id="19" name="TextBox 18">
            <a:extLst>
              <a:ext uri="{FF2B5EF4-FFF2-40B4-BE49-F238E27FC236}">
                <a16:creationId xmlns:a16="http://schemas.microsoft.com/office/drawing/2014/main" id="{4459D42A-0A23-4B39-9C67-17B7642254CB}"/>
              </a:ext>
            </a:extLst>
          </p:cNvPr>
          <p:cNvSpPr txBox="1"/>
          <p:nvPr/>
        </p:nvSpPr>
        <p:spPr>
          <a:xfrm>
            <a:off x="122921" y="4409848"/>
            <a:ext cx="3376518" cy="338554"/>
          </a:xfrm>
          <a:prstGeom prst="rect">
            <a:avLst/>
          </a:prstGeom>
          <a:noFill/>
        </p:spPr>
        <p:txBody>
          <a:bodyPr wrap="square" rtlCol="0">
            <a:spAutoFit/>
          </a:bodyPr>
          <a:lstStyle/>
          <a:p>
            <a:r>
              <a:rPr lang="en-US" sz="1600"/>
              <a:t>And we get the conservation law:</a:t>
            </a:r>
          </a:p>
        </p:txBody>
      </p:sp>
      <p:sp>
        <p:nvSpPr>
          <p:cNvPr id="23" name="TextBox 22">
            <a:extLst>
              <a:ext uri="{FF2B5EF4-FFF2-40B4-BE49-F238E27FC236}">
                <a16:creationId xmlns:a16="http://schemas.microsoft.com/office/drawing/2014/main" id="{4C831DA4-6369-4398-BEFF-C943E88504A5}"/>
              </a:ext>
            </a:extLst>
          </p:cNvPr>
          <p:cNvSpPr txBox="1"/>
          <p:nvPr/>
        </p:nvSpPr>
        <p:spPr>
          <a:xfrm>
            <a:off x="122921" y="5250081"/>
            <a:ext cx="3623579" cy="1323439"/>
          </a:xfrm>
          <a:prstGeom prst="rect">
            <a:avLst/>
          </a:prstGeom>
          <a:noFill/>
        </p:spPr>
        <p:txBody>
          <a:bodyPr wrap="square" rtlCol="0">
            <a:spAutoFit/>
          </a:bodyPr>
          <a:lstStyle/>
          <a:p>
            <a:r>
              <a:rPr lang="en-US" sz="1600"/>
              <a:t>The conserved charge is the total angular  momentum (density) </a:t>
            </a:r>
            <a:r>
              <a:rPr lang="el-GR" sz="1600"/>
              <a:t>ρ</a:t>
            </a:r>
            <a:r>
              <a:rPr lang="en-US" sz="1600" baseline="-25000"/>
              <a:t>k</a:t>
            </a:r>
            <a:r>
              <a:rPr lang="en-US" sz="1600"/>
              <a:t> = j</a:t>
            </a:r>
            <a:r>
              <a:rPr lang="en-US" sz="1600" baseline="-25000"/>
              <a:t>k</a:t>
            </a:r>
            <a:r>
              <a:rPr lang="en-US" sz="1600" baseline="30000"/>
              <a:t>(0)</a:t>
            </a:r>
            <a:r>
              <a:rPr lang="en-US" sz="1600"/>
              <a:t>.  The first term is the orbital angular momentum, and the second would be basically spin angular momentum.</a:t>
            </a:r>
          </a:p>
        </p:txBody>
      </p:sp>
      <mc:AlternateContent xmlns:mc="http://schemas.openxmlformats.org/markup-compatibility/2006" xmlns:p14="http://schemas.microsoft.com/office/powerpoint/2010/main">
        <mc:Choice Requires="p14">
          <p:contentPart p14:bwMode="auto" r:id="rId7">
            <p14:nvContentPartPr>
              <p14:cNvPr id="20" name="Ink 19">
                <a:extLst>
                  <a:ext uri="{FF2B5EF4-FFF2-40B4-BE49-F238E27FC236}">
                    <a16:creationId xmlns:a16="http://schemas.microsoft.com/office/drawing/2014/main" id="{B68AEB7F-4E62-4709-A101-047AFF93B74F}"/>
                  </a:ext>
                </a:extLst>
              </p14:cNvPr>
              <p14:cNvContentPartPr/>
              <p14:nvPr/>
            </p14:nvContentPartPr>
            <p14:xfrm>
              <a:off x="1919732" y="2970469"/>
              <a:ext cx="2249009" cy="460080"/>
            </p14:xfrm>
          </p:contentPart>
        </mc:Choice>
        <mc:Fallback xmlns="">
          <p:pic>
            <p:nvPicPr>
              <p:cNvPr id="20" name="Ink 19">
                <a:extLst>
                  <a:ext uri="{FF2B5EF4-FFF2-40B4-BE49-F238E27FC236}">
                    <a16:creationId xmlns:a16="http://schemas.microsoft.com/office/drawing/2014/main" id="{B68AEB7F-4E62-4709-A101-047AFF93B74F}"/>
                  </a:ext>
                </a:extLst>
              </p:cNvPr>
              <p:cNvPicPr/>
              <p:nvPr/>
            </p:nvPicPr>
            <p:blipFill>
              <a:blip r:embed="rId8"/>
              <a:stretch>
                <a:fillRect/>
              </a:stretch>
            </p:blipFill>
            <p:spPr>
              <a:xfrm>
                <a:off x="1910729" y="2961469"/>
                <a:ext cx="2266655" cy="4777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1" name="Ink 20">
                <a:extLst>
                  <a:ext uri="{FF2B5EF4-FFF2-40B4-BE49-F238E27FC236}">
                    <a16:creationId xmlns:a16="http://schemas.microsoft.com/office/drawing/2014/main" id="{E73563F6-593E-4756-B6BC-1055DC9E218D}"/>
                  </a:ext>
                </a:extLst>
              </p14:cNvPr>
              <p14:cNvContentPartPr/>
              <p14:nvPr/>
            </p14:nvContentPartPr>
            <p14:xfrm rot="2268818">
              <a:off x="3023317" y="3618220"/>
              <a:ext cx="778320" cy="89280"/>
            </p14:xfrm>
          </p:contentPart>
        </mc:Choice>
        <mc:Fallback xmlns="">
          <p:pic>
            <p:nvPicPr>
              <p:cNvPr id="21" name="Ink 20">
                <a:extLst>
                  <a:ext uri="{FF2B5EF4-FFF2-40B4-BE49-F238E27FC236}">
                    <a16:creationId xmlns:a16="http://schemas.microsoft.com/office/drawing/2014/main" id="{E73563F6-593E-4756-B6BC-1055DC9E218D}"/>
                  </a:ext>
                </a:extLst>
              </p:cNvPr>
              <p:cNvPicPr/>
              <p:nvPr/>
            </p:nvPicPr>
            <p:blipFill>
              <a:blip r:embed="rId10"/>
              <a:stretch>
                <a:fillRect/>
              </a:stretch>
            </p:blipFill>
            <p:spPr>
              <a:xfrm rot="2268818">
                <a:off x="3014317" y="3609184"/>
                <a:ext cx="795960" cy="106991"/>
              </a:xfrm>
              <a:prstGeom prst="rect">
                <a:avLst/>
              </a:prstGeom>
            </p:spPr>
          </p:pic>
        </mc:Fallback>
      </mc:AlternateContent>
      <p:graphicFrame>
        <p:nvGraphicFramePr>
          <p:cNvPr id="24" name="Object 23">
            <a:extLst>
              <a:ext uri="{FF2B5EF4-FFF2-40B4-BE49-F238E27FC236}">
                <a16:creationId xmlns:a16="http://schemas.microsoft.com/office/drawing/2014/main" id="{7D7E8E0E-23DE-44FE-932D-02F5F163609A}"/>
              </a:ext>
            </a:extLst>
          </p:cNvPr>
          <p:cNvGraphicFramePr>
            <a:graphicFrameLocks noChangeAspect="1"/>
          </p:cNvGraphicFramePr>
          <p:nvPr>
            <p:extLst>
              <p:ext uri="{D42A27DB-BD31-4B8C-83A1-F6EECF244321}">
                <p14:modId xmlns:p14="http://schemas.microsoft.com/office/powerpoint/2010/main" val="2883632316"/>
              </p:ext>
            </p:extLst>
          </p:nvPr>
        </p:nvGraphicFramePr>
        <p:xfrm>
          <a:off x="3746500" y="3791645"/>
          <a:ext cx="414338" cy="358775"/>
        </p:xfrm>
        <a:graphic>
          <a:graphicData uri="http://schemas.openxmlformats.org/presentationml/2006/ole">
            <mc:AlternateContent xmlns:mc="http://schemas.openxmlformats.org/markup-compatibility/2006">
              <mc:Choice xmlns:v="urn:schemas-microsoft-com:vml" Requires="v">
                <p:oleObj name="Equation" r:id="rId11" imgW="279360" imgH="241200" progId="Equation.DSMT4">
                  <p:embed/>
                </p:oleObj>
              </mc:Choice>
              <mc:Fallback>
                <p:oleObj name="Equation" r:id="rId11" imgW="279360" imgH="241200" progId="Equation.DSMT4">
                  <p:embed/>
                  <p:pic>
                    <p:nvPicPr>
                      <p:cNvPr id="0" name=""/>
                      <p:cNvPicPr/>
                      <p:nvPr/>
                    </p:nvPicPr>
                    <p:blipFill>
                      <a:blip r:embed="rId12"/>
                      <a:stretch>
                        <a:fillRect/>
                      </a:stretch>
                    </p:blipFill>
                    <p:spPr>
                      <a:xfrm>
                        <a:off x="3746500" y="3791645"/>
                        <a:ext cx="414338" cy="358775"/>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F613A492-5815-4FDC-B406-1A9E66CBA210}"/>
              </a:ext>
            </a:extLst>
          </p:cNvPr>
          <p:cNvGraphicFramePr>
            <a:graphicFrameLocks noChangeAspect="1"/>
          </p:cNvGraphicFramePr>
          <p:nvPr>
            <p:extLst>
              <p:ext uri="{D42A27DB-BD31-4B8C-83A1-F6EECF244321}">
                <p14:modId xmlns:p14="http://schemas.microsoft.com/office/powerpoint/2010/main" val="2779642001"/>
              </p:ext>
            </p:extLst>
          </p:nvPr>
        </p:nvGraphicFramePr>
        <p:xfrm>
          <a:off x="3519847" y="4311647"/>
          <a:ext cx="3941150" cy="613460"/>
        </p:xfrm>
        <a:graphic>
          <a:graphicData uri="http://schemas.openxmlformats.org/presentationml/2006/ole">
            <mc:AlternateContent xmlns:mc="http://schemas.openxmlformats.org/markup-compatibility/2006">
              <mc:Choice xmlns:v="urn:schemas-microsoft-com:vml" Requires="v">
                <p:oleObj name="Equation" r:id="rId13" imgW="2831760" imgH="444240" progId="Equation.DSMT4">
                  <p:embed/>
                </p:oleObj>
              </mc:Choice>
              <mc:Fallback>
                <p:oleObj name="Equation" r:id="rId13" imgW="2831760" imgH="444240" progId="Equation.DSMT4">
                  <p:embed/>
                  <p:pic>
                    <p:nvPicPr>
                      <p:cNvPr id="22" name="Object 21">
                        <a:extLst>
                          <a:ext uri="{FF2B5EF4-FFF2-40B4-BE49-F238E27FC236}">
                            <a16:creationId xmlns:a16="http://schemas.microsoft.com/office/drawing/2014/main" id="{FC66D031-8ECD-45D3-AB1F-453121F58283}"/>
                          </a:ext>
                        </a:extLst>
                      </p:cNvPr>
                      <p:cNvPicPr>
                        <a:picLocks noChangeAspect="1" noChangeArrowheads="1"/>
                      </p:cNvPicPr>
                      <p:nvPr/>
                    </p:nvPicPr>
                    <p:blipFill>
                      <a:blip r:embed="rId14"/>
                      <a:srcRect/>
                      <a:stretch>
                        <a:fillRect/>
                      </a:stretch>
                    </p:blipFill>
                    <p:spPr bwMode="auto">
                      <a:xfrm>
                        <a:off x="3519847" y="4311647"/>
                        <a:ext cx="3941150" cy="61346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7" name="Ink 26">
                <a:extLst>
                  <a:ext uri="{FF2B5EF4-FFF2-40B4-BE49-F238E27FC236}">
                    <a16:creationId xmlns:a16="http://schemas.microsoft.com/office/drawing/2014/main" id="{21EA9FCA-424D-4F45-AA74-F30BFF41A0DD}"/>
                  </a:ext>
                </a:extLst>
              </p14:cNvPr>
              <p14:cNvContentPartPr/>
              <p14:nvPr/>
            </p14:nvContentPartPr>
            <p14:xfrm>
              <a:off x="7732074" y="2794174"/>
              <a:ext cx="1121790" cy="529363"/>
            </p14:xfrm>
          </p:contentPart>
        </mc:Choice>
        <mc:Fallback xmlns="">
          <p:pic>
            <p:nvPicPr>
              <p:cNvPr id="27" name="Ink 26">
                <a:extLst>
                  <a:ext uri="{FF2B5EF4-FFF2-40B4-BE49-F238E27FC236}">
                    <a16:creationId xmlns:a16="http://schemas.microsoft.com/office/drawing/2014/main" id="{21EA9FCA-424D-4F45-AA74-F30BFF41A0DD}"/>
                  </a:ext>
                </a:extLst>
              </p:cNvPr>
              <p:cNvPicPr/>
              <p:nvPr/>
            </p:nvPicPr>
            <p:blipFill>
              <a:blip r:embed="rId16"/>
              <a:stretch>
                <a:fillRect/>
              </a:stretch>
            </p:blipFill>
            <p:spPr>
              <a:xfrm>
                <a:off x="7723068" y="2785171"/>
                <a:ext cx="1139442" cy="547008"/>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8" name="Ink 27">
                <a:extLst>
                  <a:ext uri="{FF2B5EF4-FFF2-40B4-BE49-F238E27FC236}">
                    <a16:creationId xmlns:a16="http://schemas.microsoft.com/office/drawing/2014/main" id="{32BB3DB4-B648-41EC-803A-13C918638A50}"/>
                  </a:ext>
                </a:extLst>
              </p14:cNvPr>
              <p14:cNvContentPartPr/>
              <p14:nvPr/>
            </p14:nvContentPartPr>
            <p14:xfrm rot="3299321">
              <a:off x="8282494" y="3505143"/>
              <a:ext cx="828360" cy="117360"/>
            </p14:xfrm>
          </p:contentPart>
        </mc:Choice>
        <mc:Fallback xmlns="">
          <p:pic>
            <p:nvPicPr>
              <p:cNvPr id="28" name="Ink 27">
                <a:extLst>
                  <a:ext uri="{FF2B5EF4-FFF2-40B4-BE49-F238E27FC236}">
                    <a16:creationId xmlns:a16="http://schemas.microsoft.com/office/drawing/2014/main" id="{32BB3DB4-B648-41EC-803A-13C918638A50}"/>
                  </a:ext>
                </a:extLst>
              </p:cNvPr>
              <p:cNvPicPr/>
              <p:nvPr/>
            </p:nvPicPr>
            <p:blipFill>
              <a:blip r:embed="rId18"/>
              <a:stretch>
                <a:fillRect/>
              </a:stretch>
            </p:blipFill>
            <p:spPr>
              <a:xfrm rot="3299321">
                <a:off x="8273494" y="3496143"/>
                <a:ext cx="846000" cy="135000"/>
              </a:xfrm>
              <a:prstGeom prst="rect">
                <a:avLst/>
              </a:prstGeom>
            </p:spPr>
          </p:pic>
        </mc:Fallback>
      </mc:AlternateContent>
      <p:graphicFrame>
        <p:nvGraphicFramePr>
          <p:cNvPr id="29" name="Object 28">
            <a:extLst>
              <a:ext uri="{FF2B5EF4-FFF2-40B4-BE49-F238E27FC236}">
                <a16:creationId xmlns:a16="http://schemas.microsoft.com/office/drawing/2014/main" id="{F71FBE9C-241F-4ECF-A313-C45EAE904B66}"/>
              </a:ext>
            </a:extLst>
          </p:cNvPr>
          <p:cNvGraphicFramePr>
            <a:graphicFrameLocks noChangeAspect="1"/>
          </p:cNvGraphicFramePr>
          <p:nvPr>
            <p:extLst>
              <p:ext uri="{D42A27DB-BD31-4B8C-83A1-F6EECF244321}">
                <p14:modId xmlns:p14="http://schemas.microsoft.com/office/powerpoint/2010/main" val="3775597366"/>
              </p:ext>
            </p:extLst>
          </p:nvPr>
        </p:nvGraphicFramePr>
        <p:xfrm>
          <a:off x="9043988" y="3728145"/>
          <a:ext cx="300037" cy="355600"/>
        </p:xfrm>
        <a:graphic>
          <a:graphicData uri="http://schemas.openxmlformats.org/presentationml/2006/ole">
            <mc:AlternateContent xmlns:mc="http://schemas.openxmlformats.org/markup-compatibility/2006">
              <mc:Choice xmlns:v="urn:schemas-microsoft-com:vml" Requires="v">
                <p:oleObj name="Equation" r:id="rId19" imgW="203040" imgH="241200" progId="Equation.DSMT4">
                  <p:embed/>
                </p:oleObj>
              </mc:Choice>
              <mc:Fallback>
                <p:oleObj name="Equation" r:id="rId19" imgW="203040" imgH="241200" progId="Equation.DSMT4">
                  <p:embed/>
                  <p:pic>
                    <p:nvPicPr>
                      <p:cNvPr id="24" name="Object 23">
                        <a:extLst>
                          <a:ext uri="{FF2B5EF4-FFF2-40B4-BE49-F238E27FC236}">
                            <a16:creationId xmlns:a16="http://schemas.microsoft.com/office/drawing/2014/main" id="{7D7E8E0E-23DE-44FE-932D-02F5F163609A}"/>
                          </a:ext>
                        </a:extLst>
                      </p:cNvPr>
                      <p:cNvPicPr/>
                      <p:nvPr/>
                    </p:nvPicPr>
                    <p:blipFill>
                      <a:blip r:embed="rId20"/>
                      <a:stretch>
                        <a:fillRect/>
                      </a:stretch>
                    </p:blipFill>
                    <p:spPr>
                      <a:xfrm>
                        <a:off x="9043988" y="3728145"/>
                        <a:ext cx="300037" cy="3556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38" name="Ink 37">
                <a:extLst>
                  <a:ext uri="{FF2B5EF4-FFF2-40B4-BE49-F238E27FC236}">
                    <a16:creationId xmlns:a16="http://schemas.microsoft.com/office/drawing/2014/main" id="{59D9C48B-2B1C-41F9-B2A2-7195DF485F65}"/>
                  </a:ext>
                </a:extLst>
              </p14:cNvPr>
              <p14:cNvContentPartPr/>
              <p14:nvPr/>
            </p14:nvContentPartPr>
            <p14:xfrm>
              <a:off x="3704673" y="3650742"/>
              <a:ext cx="625320" cy="540720"/>
            </p14:xfrm>
          </p:contentPart>
        </mc:Choice>
        <mc:Fallback xmlns="">
          <p:pic>
            <p:nvPicPr>
              <p:cNvPr id="38" name="Ink 37">
                <a:extLst>
                  <a:ext uri="{FF2B5EF4-FFF2-40B4-BE49-F238E27FC236}">
                    <a16:creationId xmlns:a16="http://schemas.microsoft.com/office/drawing/2014/main" id="{59D9C48B-2B1C-41F9-B2A2-7195DF485F65}"/>
                  </a:ext>
                </a:extLst>
              </p:cNvPr>
              <p:cNvPicPr/>
              <p:nvPr/>
            </p:nvPicPr>
            <p:blipFill>
              <a:blip r:embed="rId22"/>
              <a:stretch>
                <a:fillRect/>
              </a:stretch>
            </p:blipFill>
            <p:spPr>
              <a:xfrm>
                <a:off x="3695678" y="3641736"/>
                <a:ext cx="642950" cy="558372"/>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9" name="Ink 38">
                <a:extLst>
                  <a:ext uri="{FF2B5EF4-FFF2-40B4-BE49-F238E27FC236}">
                    <a16:creationId xmlns:a16="http://schemas.microsoft.com/office/drawing/2014/main" id="{09EF9113-77A9-456B-8774-A4D39E2D3AC6}"/>
                  </a:ext>
                </a:extLst>
              </p14:cNvPr>
              <p14:cNvContentPartPr/>
              <p14:nvPr/>
            </p14:nvContentPartPr>
            <p14:xfrm>
              <a:off x="4224873" y="3857382"/>
              <a:ext cx="2585880" cy="573120"/>
            </p14:xfrm>
          </p:contentPart>
        </mc:Choice>
        <mc:Fallback xmlns="">
          <p:pic>
            <p:nvPicPr>
              <p:cNvPr id="39" name="Ink 38">
                <a:extLst>
                  <a:ext uri="{FF2B5EF4-FFF2-40B4-BE49-F238E27FC236}">
                    <a16:creationId xmlns:a16="http://schemas.microsoft.com/office/drawing/2014/main" id="{09EF9113-77A9-456B-8774-A4D39E2D3AC6}"/>
                  </a:ext>
                </a:extLst>
              </p:cNvPr>
              <p:cNvPicPr/>
              <p:nvPr/>
            </p:nvPicPr>
            <p:blipFill>
              <a:blip r:embed="rId24"/>
              <a:stretch>
                <a:fillRect/>
              </a:stretch>
            </p:blipFill>
            <p:spPr>
              <a:xfrm>
                <a:off x="4215873" y="3848382"/>
                <a:ext cx="2603520" cy="59076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40" name="Ink 39">
                <a:extLst>
                  <a:ext uri="{FF2B5EF4-FFF2-40B4-BE49-F238E27FC236}">
                    <a16:creationId xmlns:a16="http://schemas.microsoft.com/office/drawing/2014/main" id="{E5577393-FFE1-46F6-9829-D674058753F4}"/>
                  </a:ext>
                </a:extLst>
              </p14:cNvPr>
              <p14:cNvContentPartPr/>
              <p14:nvPr/>
            </p14:nvContentPartPr>
            <p14:xfrm>
              <a:off x="8993688" y="3621602"/>
              <a:ext cx="506520" cy="552240"/>
            </p14:xfrm>
          </p:contentPart>
        </mc:Choice>
        <mc:Fallback xmlns="">
          <p:pic>
            <p:nvPicPr>
              <p:cNvPr id="40" name="Ink 39">
                <a:extLst>
                  <a:ext uri="{FF2B5EF4-FFF2-40B4-BE49-F238E27FC236}">
                    <a16:creationId xmlns:a16="http://schemas.microsoft.com/office/drawing/2014/main" id="{E5577393-FFE1-46F6-9829-D674058753F4}"/>
                  </a:ext>
                </a:extLst>
              </p:cNvPr>
              <p:cNvPicPr/>
              <p:nvPr/>
            </p:nvPicPr>
            <p:blipFill>
              <a:blip r:embed="rId26"/>
              <a:stretch>
                <a:fillRect/>
              </a:stretch>
            </p:blipFill>
            <p:spPr>
              <a:xfrm>
                <a:off x="8984682" y="3612602"/>
                <a:ext cx="524173" cy="5698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41" name="Ink 40">
                <a:extLst>
                  <a:ext uri="{FF2B5EF4-FFF2-40B4-BE49-F238E27FC236}">
                    <a16:creationId xmlns:a16="http://schemas.microsoft.com/office/drawing/2014/main" id="{934FAFEC-D1B4-40C0-BA71-2C307E82AAD6}"/>
                  </a:ext>
                </a:extLst>
              </p14:cNvPr>
              <p14:cNvContentPartPr/>
              <p14:nvPr/>
            </p14:nvContentPartPr>
            <p14:xfrm>
              <a:off x="7227708" y="4060558"/>
              <a:ext cx="2019240" cy="388440"/>
            </p14:xfrm>
          </p:contentPart>
        </mc:Choice>
        <mc:Fallback xmlns="">
          <p:pic>
            <p:nvPicPr>
              <p:cNvPr id="41" name="Ink 40">
                <a:extLst>
                  <a:ext uri="{FF2B5EF4-FFF2-40B4-BE49-F238E27FC236}">
                    <a16:creationId xmlns:a16="http://schemas.microsoft.com/office/drawing/2014/main" id="{934FAFEC-D1B4-40C0-BA71-2C307E82AAD6}"/>
                  </a:ext>
                </a:extLst>
              </p:cNvPr>
              <p:cNvPicPr/>
              <p:nvPr/>
            </p:nvPicPr>
            <p:blipFill>
              <a:blip r:embed="rId28"/>
              <a:stretch>
                <a:fillRect/>
              </a:stretch>
            </p:blipFill>
            <p:spPr>
              <a:xfrm>
                <a:off x="7218708" y="4051550"/>
                <a:ext cx="2036880" cy="406096"/>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42" name="Ink 41">
                <a:extLst>
                  <a:ext uri="{FF2B5EF4-FFF2-40B4-BE49-F238E27FC236}">
                    <a16:creationId xmlns:a16="http://schemas.microsoft.com/office/drawing/2014/main" id="{5383D419-CF1C-48BE-AAD1-89DB63892BE9}"/>
                  </a:ext>
                </a:extLst>
              </p14:cNvPr>
              <p14:cNvContentPartPr/>
              <p14:nvPr/>
            </p14:nvContentPartPr>
            <p14:xfrm>
              <a:off x="7222593" y="4338342"/>
              <a:ext cx="168840" cy="20880"/>
            </p14:xfrm>
          </p:contentPart>
        </mc:Choice>
        <mc:Fallback xmlns="">
          <p:pic>
            <p:nvPicPr>
              <p:cNvPr id="42" name="Ink 41">
                <a:extLst>
                  <a:ext uri="{FF2B5EF4-FFF2-40B4-BE49-F238E27FC236}">
                    <a16:creationId xmlns:a16="http://schemas.microsoft.com/office/drawing/2014/main" id="{5383D419-CF1C-48BE-AAD1-89DB63892BE9}"/>
                  </a:ext>
                </a:extLst>
              </p:cNvPr>
              <p:cNvPicPr/>
              <p:nvPr/>
            </p:nvPicPr>
            <p:blipFill>
              <a:blip r:embed="rId30"/>
              <a:stretch>
                <a:fillRect/>
              </a:stretch>
            </p:blipFill>
            <p:spPr>
              <a:xfrm>
                <a:off x="7213593" y="4329342"/>
                <a:ext cx="186480" cy="38520"/>
              </a:xfrm>
              <a:prstGeom prst="rect">
                <a:avLst/>
              </a:prstGeom>
            </p:spPr>
          </p:pic>
        </mc:Fallback>
      </mc:AlternateContent>
      <p:graphicFrame>
        <p:nvGraphicFramePr>
          <p:cNvPr id="44" name="Object 43">
            <a:extLst>
              <a:ext uri="{FF2B5EF4-FFF2-40B4-BE49-F238E27FC236}">
                <a16:creationId xmlns:a16="http://schemas.microsoft.com/office/drawing/2014/main" id="{2DF533EE-AD10-470F-8C7C-94839CA9C70F}"/>
              </a:ext>
            </a:extLst>
          </p:cNvPr>
          <p:cNvGraphicFramePr>
            <a:graphicFrameLocks noChangeAspect="1"/>
          </p:cNvGraphicFramePr>
          <p:nvPr>
            <p:extLst>
              <p:ext uri="{D42A27DB-BD31-4B8C-83A1-F6EECF244321}">
                <p14:modId xmlns:p14="http://schemas.microsoft.com/office/powerpoint/2010/main" val="485428389"/>
              </p:ext>
            </p:extLst>
          </p:nvPr>
        </p:nvGraphicFramePr>
        <p:xfrm>
          <a:off x="4160838" y="5326601"/>
          <a:ext cx="3007150" cy="1090334"/>
        </p:xfrm>
        <a:graphic>
          <a:graphicData uri="http://schemas.openxmlformats.org/presentationml/2006/ole">
            <mc:AlternateContent xmlns:mc="http://schemas.openxmlformats.org/markup-compatibility/2006">
              <mc:Choice xmlns:v="urn:schemas-microsoft-com:vml" Requires="v">
                <p:oleObj name="Equation" r:id="rId31" imgW="2463480" imgH="888840" progId="Equation.DSMT4">
                  <p:embed/>
                </p:oleObj>
              </mc:Choice>
              <mc:Fallback>
                <p:oleObj name="Equation" r:id="rId31" imgW="2463480" imgH="888840" progId="Equation.DSMT4">
                  <p:embed/>
                  <p:pic>
                    <p:nvPicPr>
                      <p:cNvPr id="0" name="Object 36"/>
                      <p:cNvPicPr>
                        <a:picLocks noChangeAspect="1" noChangeArrowheads="1"/>
                      </p:cNvPicPr>
                      <p:nvPr/>
                    </p:nvPicPr>
                    <p:blipFill>
                      <a:blip r:embed="rId32"/>
                      <a:srcRect/>
                      <a:stretch>
                        <a:fillRect/>
                      </a:stretch>
                    </p:blipFill>
                    <p:spPr bwMode="auto">
                      <a:xfrm>
                        <a:off x="4160838" y="5326601"/>
                        <a:ext cx="3007150" cy="1090334"/>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36BBF6E5-E33A-3324-BB20-44D9BD01E45A}"/>
              </a:ext>
            </a:extLst>
          </p:cNvPr>
          <p:cNvGraphicFramePr>
            <a:graphicFrameLocks noChangeAspect="1"/>
          </p:cNvGraphicFramePr>
          <p:nvPr>
            <p:extLst>
              <p:ext uri="{D42A27DB-BD31-4B8C-83A1-F6EECF244321}">
                <p14:modId xmlns:p14="http://schemas.microsoft.com/office/powerpoint/2010/main" val="1000748396"/>
              </p:ext>
            </p:extLst>
          </p:nvPr>
        </p:nvGraphicFramePr>
        <p:xfrm>
          <a:off x="3519488" y="2179698"/>
          <a:ext cx="1752600" cy="350837"/>
        </p:xfrm>
        <a:graphic>
          <a:graphicData uri="http://schemas.openxmlformats.org/presentationml/2006/ole">
            <mc:AlternateContent xmlns:mc="http://schemas.openxmlformats.org/markup-compatibility/2006">
              <mc:Choice xmlns:v="urn:schemas-microsoft-com:vml" Requires="v">
                <p:oleObj name="Equation" r:id="rId33" imgW="1189969" imgH="238301" progId="Equation.DSMT4">
                  <p:embed/>
                </p:oleObj>
              </mc:Choice>
              <mc:Fallback>
                <p:oleObj name="Equation" r:id="rId33" imgW="1189969" imgH="238301" progId="Equation.DSMT4">
                  <p:embed/>
                  <p:pic>
                    <p:nvPicPr>
                      <p:cNvPr id="0" name=""/>
                      <p:cNvPicPr/>
                      <p:nvPr/>
                    </p:nvPicPr>
                    <p:blipFill>
                      <a:blip r:embed="rId34"/>
                      <a:stretch>
                        <a:fillRect/>
                      </a:stretch>
                    </p:blipFill>
                    <p:spPr>
                      <a:xfrm>
                        <a:off x="3519488" y="2179698"/>
                        <a:ext cx="1752600" cy="350837"/>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BE85BFE8-2EEC-AB19-D9EB-43DD90119F30}"/>
              </a:ext>
            </a:extLst>
          </p:cNvPr>
          <p:cNvSpPr txBox="1"/>
          <p:nvPr/>
        </p:nvSpPr>
        <p:spPr>
          <a:xfrm>
            <a:off x="6946265" y="5379372"/>
            <a:ext cx="4795520" cy="338554"/>
          </a:xfrm>
          <a:prstGeom prst="rect">
            <a:avLst/>
          </a:prstGeom>
          <a:noFill/>
        </p:spPr>
        <p:txBody>
          <a:bodyPr wrap="square">
            <a:spAutoFit/>
          </a:bodyPr>
          <a:lstStyle/>
          <a:p>
            <a:r>
              <a:rPr lang="en-US" sz="1600">
                <a:effectLst/>
                <a:latin typeface="Calibri" panose="020F0502020204030204" pitchFamily="34" charset="0"/>
                <a:ea typeface="Times New Roman" panose="02020603050405020304" pitchFamily="18" charset="0"/>
              </a:rPr>
              <a:t>where L</a:t>
            </a:r>
            <a:r>
              <a:rPr lang="en-US" sz="1600" baseline="-25000">
                <a:effectLst/>
                <a:latin typeface="Calibri" panose="020F0502020204030204" pitchFamily="34" charset="0"/>
                <a:ea typeface="Times New Roman" panose="02020603050405020304" pitchFamily="18" charset="0"/>
              </a:rPr>
              <a:t>k</a:t>
            </a:r>
            <a:r>
              <a:rPr lang="en-US" sz="1600">
                <a:effectLst/>
                <a:latin typeface="Calibri" panose="020F0502020204030204" pitchFamily="34" charset="0"/>
                <a:ea typeface="Times New Roman" panose="02020603050405020304" pitchFamily="18" charset="0"/>
              </a:rPr>
              <a:t> = -ε</a:t>
            </a:r>
            <a:r>
              <a:rPr lang="en-US" sz="1600" baseline="-25000">
                <a:effectLst/>
                <a:latin typeface="Calibri" panose="020F0502020204030204" pitchFamily="34" charset="0"/>
                <a:ea typeface="Times New Roman" panose="02020603050405020304" pitchFamily="18" charset="0"/>
              </a:rPr>
              <a:t>ijk</a:t>
            </a:r>
            <a:r>
              <a:rPr lang="en-US" sz="1600">
                <a:effectLst/>
                <a:latin typeface="Calibri" panose="020F0502020204030204" pitchFamily="34" charset="0"/>
                <a:ea typeface="Times New Roman" panose="02020603050405020304" pitchFamily="18" charset="0"/>
              </a:rPr>
              <a:t>x</a:t>
            </a:r>
            <a:r>
              <a:rPr lang="en-US" sz="1600" baseline="30000">
                <a:effectLst/>
                <a:latin typeface="Calibri" panose="020F0502020204030204" pitchFamily="34" charset="0"/>
                <a:ea typeface="Times New Roman" panose="02020603050405020304" pitchFamily="18" charset="0"/>
              </a:rPr>
              <a:t>i</a:t>
            </a:r>
            <a:r>
              <a:rPr lang="en-US" sz="1600">
                <a:effectLst/>
                <a:latin typeface="Calibri" panose="020F0502020204030204" pitchFamily="34" charset="0"/>
                <a:ea typeface="Times New Roman" panose="02020603050405020304" pitchFamily="18" charset="0"/>
              </a:rPr>
              <a:t>i∂</a:t>
            </a:r>
            <a:r>
              <a:rPr lang="en-US" sz="1600" baseline="-25000">
                <a:effectLst/>
                <a:latin typeface="Calibri" panose="020F0502020204030204" pitchFamily="34" charset="0"/>
                <a:ea typeface="Times New Roman" panose="02020603050405020304" pitchFamily="18" charset="0"/>
              </a:rPr>
              <a:t>j</a:t>
            </a:r>
            <a:r>
              <a:rPr lang="en-US" sz="1600" baseline="30000">
                <a:effectLst/>
                <a:latin typeface="Calibri" panose="020F0502020204030204" pitchFamily="34" charset="0"/>
                <a:ea typeface="Times New Roman" panose="02020603050405020304" pitchFamily="18" charset="0"/>
              </a:rPr>
              <a:t> </a:t>
            </a:r>
            <a:r>
              <a:rPr lang="en-US" sz="1600">
                <a:effectLst/>
                <a:latin typeface="Calibri" panose="020F0502020204030204" pitchFamily="34" charset="0"/>
                <a:ea typeface="Times New Roman" panose="02020603050405020304" pitchFamily="18" charset="0"/>
              </a:rPr>
              <a:t> is the angular momentum operator. </a:t>
            </a:r>
            <a:endParaRPr lang="en-US" sz="1600"/>
          </a:p>
        </p:txBody>
      </p:sp>
    </p:spTree>
    <p:extLst>
      <p:ext uri="{BB962C8B-B14F-4D97-AF65-F5344CB8AC3E}">
        <p14:creationId xmlns:p14="http://schemas.microsoft.com/office/powerpoint/2010/main" val="1160514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646523" y="74196"/>
            <a:ext cx="3443191" cy="584775"/>
          </a:xfrm>
          <a:prstGeom prst="rect">
            <a:avLst/>
          </a:prstGeom>
          <a:noFill/>
        </p:spPr>
        <p:txBody>
          <a:bodyPr wrap="square" rtlCol="0">
            <a:spAutoFit/>
          </a:bodyPr>
          <a:lstStyle/>
          <a:p>
            <a:r>
              <a:rPr lang="en-US" sz="3200" b="1" u="sng"/>
              <a:t>Elastic Field (1D)</a:t>
            </a:r>
          </a:p>
        </p:txBody>
      </p:sp>
      <p:sp>
        <p:nvSpPr>
          <p:cNvPr id="14" name="Rectangle 13">
            <a:extLst>
              <a:ext uri="{FF2B5EF4-FFF2-40B4-BE49-F238E27FC236}">
                <a16:creationId xmlns:a16="http://schemas.microsoft.com/office/drawing/2014/main" id="{7F171072-7E8C-4DB8-BB27-54554D5FD844}"/>
              </a:ext>
            </a:extLst>
          </p:cNvPr>
          <p:cNvSpPr/>
          <p:nvPr/>
        </p:nvSpPr>
        <p:spPr>
          <a:xfrm>
            <a:off x="253107" y="898701"/>
            <a:ext cx="7439165" cy="338554"/>
          </a:xfrm>
          <a:prstGeom prst="rect">
            <a:avLst/>
          </a:prstGeom>
        </p:spPr>
        <p:txBody>
          <a:bodyPr wrap="square">
            <a:spAutoFit/>
          </a:bodyPr>
          <a:lstStyle/>
          <a:p>
            <a:r>
              <a:rPr lang="en-US" sz="1600"/>
              <a:t>Let’s consider some H’s and their solutions.  First we’ll look at an elastic field.</a:t>
            </a:r>
          </a:p>
        </p:txBody>
      </p:sp>
      <p:graphicFrame>
        <p:nvGraphicFramePr>
          <p:cNvPr id="5" name="Object 4">
            <a:extLst>
              <a:ext uri="{FF2B5EF4-FFF2-40B4-BE49-F238E27FC236}">
                <a16:creationId xmlns:a16="http://schemas.microsoft.com/office/drawing/2014/main" id="{9CC92401-ADCB-443D-AB19-19CD2B243E63}"/>
              </a:ext>
            </a:extLst>
          </p:cNvPr>
          <p:cNvGraphicFramePr>
            <a:graphicFrameLocks noChangeAspect="1"/>
          </p:cNvGraphicFramePr>
          <p:nvPr>
            <p:extLst>
              <p:ext uri="{D42A27DB-BD31-4B8C-83A1-F6EECF244321}">
                <p14:modId xmlns:p14="http://schemas.microsoft.com/office/powerpoint/2010/main" val="512640770"/>
              </p:ext>
            </p:extLst>
          </p:nvPr>
        </p:nvGraphicFramePr>
        <p:xfrm>
          <a:off x="360363" y="1309688"/>
          <a:ext cx="2992437" cy="755650"/>
        </p:xfrm>
        <a:graphic>
          <a:graphicData uri="http://schemas.openxmlformats.org/presentationml/2006/ole">
            <mc:AlternateContent xmlns:mc="http://schemas.openxmlformats.org/markup-compatibility/2006">
              <mc:Choice xmlns:v="urn:schemas-microsoft-com:vml" Requires="v">
                <p:oleObj name="Equation" r:id="rId3" imgW="2133360" imgH="533160" progId="Equation.DSMT4">
                  <p:embed/>
                </p:oleObj>
              </mc:Choice>
              <mc:Fallback>
                <p:oleObj name="Equation" r:id="rId3" imgW="2133360" imgH="533160" progId="Equation.DSMT4">
                  <p:embed/>
                  <p:pic>
                    <p:nvPicPr>
                      <p:cNvPr id="5" name="Object 4">
                        <a:extLst>
                          <a:ext uri="{FF2B5EF4-FFF2-40B4-BE49-F238E27FC236}">
                            <a16:creationId xmlns:a16="http://schemas.microsoft.com/office/drawing/2014/main" id="{9CC92401-ADCB-443D-AB19-19CD2B243E63}"/>
                          </a:ext>
                        </a:extLst>
                      </p:cNvPr>
                      <p:cNvPicPr>
                        <a:picLocks noChangeAspect="1" noChangeArrowheads="1"/>
                      </p:cNvPicPr>
                      <p:nvPr/>
                    </p:nvPicPr>
                    <p:blipFill>
                      <a:blip r:embed="rId4"/>
                      <a:srcRect/>
                      <a:stretch>
                        <a:fillRect/>
                      </a:stretch>
                    </p:blipFill>
                    <p:spPr bwMode="auto">
                      <a:xfrm>
                        <a:off x="360363" y="1309688"/>
                        <a:ext cx="2992437" cy="755650"/>
                      </a:xfrm>
                      <a:prstGeom prst="rect">
                        <a:avLst/>
                      </a:prstGeom>
                      <a:solidFill>
                        <a:schemeClr val="accent5">
                          <a:lumMod val="20000"/>
                          <a:lumOff val="80000"/>
                        </a:schemeClr>
                      </a:solidFill>
                    </p:spPr>
                  </p:pic>
                </p:oleObj>
              </mc:Fallback>
            </mc:AlternateContent>
          </a:graphicData>
        </a:graphic>
      </p:graphicFrame>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F5EAF8D3-1C08-47B3-B5AA-D196DD0039F7}"/>
                  </a:ext>
                </a:extLst>
              </p:cNvPr>
              <p:cNvSpPr/>
              <p:nvPr/>
            </p:nvSpPr>
            <p:spPr>
              <a:xfrm>
                <a:off x="262533" y="2095951"/>
                <a:ext cx="7439165" cy="338554"/>
              </a:xfrm>
              <a:prstGeom prst="rect">
                <a:avLst/>
              </a:prstGeom>
            </p:spPr>
            <p:txBody>
              <a:bodyPr wrap="square">
                <a:spAutoFit/>
              </a:bodyPr>
              <a:lstStyle/>
              <a:p>
                <a:r>
                  <a:rPr lang="en-US" sz="1600"/>
                  <a:t>We can obtain the equation of motion of the field operator </a:t>
                </a:r>
                <a14:m>
                  <m:oMath xmlns:m="http://schemas.openxmlformats.org/officeDocument/2006/math">
                    <m:r>
                      <a:rPr lang="el-GR" sz="1600" i="1" smtClean="0">
                        <a:latin typeface="Cambria Math" panose="02040503050406030204" pitchFamily="18" charset="0"/>
                      </a:rPr>
                      <m:t>𝜑</m:t>
                    </m:r>
                  </m:oMath>
                </a14:m>
                <a:r>
                  <a:rPr lang="en-US" sz="1600"/>
                  <a:t>(x).  We find:</a:t>
                </a:r>
              </a:p>
            </p:txBody>
          </p:sp>
        </mc:Choice>
        <mc:Fallback xmlns="">
          <p:sp>
            <p:nvSpPr>
              <p:cNvPr id="6" name="Rectangle 5">
                <a:extLst>
                  <a:ext uri="{FF2B5EF4-FFF2-40B4-BE49-F238E27FC236}">
                    <a16:creationId xmlns:a16="http://schemas.microsoft.com/office/drawing/2014/main" id="{F5EAF8D3-1C08-47B3-B5AA-D196DD0039F7}"/>
                  </a:ext>
                </a:extLst>
              </p:cNvPr>
              <p:cNvSpPr>
                <a:spLocks noRot="1" noChangeAspect="1" noMove="1" noResize="1" noEditPoints="1" noAdjustHandles="1" noChangeArrowheads="1" noChangeShapeType="1" noTextEdit="1"/>
              </p:cNvSpPr>
              <p:nvPr/>
            </p:nvSpPr>
            <p:spPr>
              <a:xfrm>
                <a:off x="262533" y="2095951"/>
                <a:ext cx="7439165" cy="338554"/>
              </a:xfrm>
              <a:prstGeom prst="rect">
                <a:avLst/>
              </a:prstGeom>
              <a:blipFill>
                <a:blip r:embed="rId6"/>
                <a:stretch>
                  <a:fillRect l="-410" t="-5455" b="-23636"/>
                </a:stretch>
              </a:blipFill>
            </p:spPr>
            <p:txBody>
              <a:bodyPr/>
              <a:lstStyle/>
              <a:p>
                <a:r>
                  <a:rPr lang="en-US">
                    <a:noFill/>
                  </a:rPr>
                  <a:t> </a:t>
                </a:r>
              </a:p>
            </p:txBody>
          </p:sp>
        </mc:Fallback>
      </mc:AlternateContent>
      <p:graphicFrame>
        <p:nvGraphicFramePr>
          <p:cNvPr id="3" name="Object 2">
            <a:extLst>
              <a:ext uri="{FF2B5EF4-FFF2-40B4-BE49-F238E27FC236}">
                <a16:creationId xmlns:a16="http://schemas.microsoft.com/office/drawing/2014/main" id="{4A6B75BD-5B7B-475D-A496-608E4225F4C4}"/>
              </a:ext>
            </a:extLst>
          </p:cNvPr>
          <p:cNvGraphicFramePr>
            <a:graphicFrameLocks noChangeAspect="1"/>
          </p:cNvGraphicFramePr>
          <p:nvPr>
            <p:extLst>
              <p:ext uri="{D42A27DB-BD31-4B8C-83A1-F6EECF244321}">
                <p14:modId xmlns:p14="http://schemas.microsoft.com/office/powerpoint/2010/main" val="3809702224"/>
              </p:ext>
            </p:extLst>
          </p:nvPr>
        </p:nvGraphicFramePr>
        <p:xfrm>
          <a:off x="333375" y="2536825"/>
          <a:ext cx="4879975" cy="592138"/>
        </p:xfrm>
        <a:graphic>
          <a:graphicData uri="http://schemas.openxmlformats.org/presentationml/2006/ole">
            <mc:AlternateContent xmlns:mc="http://schemas.openxmlformats.org/markup-compatibility/2006">
              <mc:Choice xmlns:v="urn:schemas-microsoft-com:vml" Requires="v">
                <p:oleObj name="Equation" r:id="rId7" imgW="3695400" imgH="444240" progId="Equation.DSMT4">
                  <p:embed/>
                </p:oleObj>
              </mc:Choice>
              <mc:Fallback>
                <p:oleObj name="Equation" r:id="rId7" imgW="3695400" imgH="444240" progId="Equation.DSMT4">
                  <p:embed/>
                  <p:pic>
                    <p:nvPicPr>
                      <p:cNvPr id="0" name="Object 4"/>
                      <p:cNvPicPr>
                        <a:picLocks noChangeAspect="1" noChangeArrowheads="1"/>
                      </p:cNvPicPr>
                      <p:nvPr/>
                    </p:nvPicPr>
                    <p:blipFill>
                      <a:blip r:embed="rId8"/>
                      <a:srcRect/>
                      <a:stretch>
                        <a:fillRect/>
                      </a:stretch>
                    </p:blipFill>
                    <p:spPr bwMode="auto">
                      <a:xfrm>
                        <a:off x="333375" y="2536825"/>
                        <a:ext cx="4879975" cy="592138"/>
                      </a:xfrm>
                      <a:prstGeom prst="rect">
                        <a:avLst/>
                      </a:prstGeom>
                      <a:solidFill>
                        <a:schemeClr val="accent5">
                          <a:lumMod val="20000"/>
                          <a:lumOff val="80000"/>
                        </a:schemeClr>
                      </a:solidFill>
                    </p:spPr>
                  </p:pic>
                </p:oleObj>
              </mc:Fallback>
            </mc:AlternateContent>
          </a:graphicData>
        </a:graphic>
      </p:graphicFrame>
      <p:sp>
        <p:nvSpPr>
          <p:cNvPr id="8" name="Rectangle 7">
            <a:extLst>
              <a:ext uri="{FF2B5EF4-FFF2-40B4-BE49-F238E27FC236}">
                <a16:creationId xmlns:a16="http://schemas.microsoft.com/office/drawing/2014/main" id="{815C15B7-B4A0-446C-A78E-40AD8DF92C85}"/>
              </a:ext>
            </a:extLst>
          </p:cNvPr>
          <p:cNvSpPr/>
          <p:nvPr/>
        </p:nvSpPr>
        <p:spPr>
          <a:xfrm>
            <a:off x="262533" y="3241168"/>
            <a:ext cx="8767980" cy="338554"/>
          </a:xfrm>
          <a:prstGeom prst="rect">
            <a:avLst/>
          </a:prstGeom>
        </p:spPr>
        <p:txBody>
          <a:bodyPr wrap="square">
            <a:spAutoFit/>
          </a:bodyPr>
          <a:lstStyle/>
          <a:p>
            <a:r>
              <a:rPr lang="en-US" sz="1600"/>
              <a:t>Imposing periodic boundary conditions, say, we can solve this equation in general to find:</a:t>
            </a:r>
          </a:p>
        </p:txBody>
      </p:sp>
      <p:graphicFrame>
        <p:nvGraphicFramePr>
          <p:cNvPr id="9" name="Object 8">
            <a:extLst>
              <a:ext uri="{FF2B5EF4-FFF2-40B4-BE49-F238E27FC236}">
                <a16:creationId xmlns:a16="http://schemas.microsoft.com/office/drawing/2014/main" id="{07974625-AAF3-4A7D-8F1D-846E7DDD0435}"/>
              </a:ext>
            </a:extLst>
          </p:cNvPr>
          <p:cNvGraphicFramePr>
            <a:graphicFrameLocks noChangeAspect="1"/>
          </p:cNvGraphicFramePr>
          <p:nvPr>
            <p:extLst>
              <p:ext uri="{D42A27DB-BD31-4B8C-83A1-F6EECF244321}">
                <p14:modId xmlns:p14="http://schemas.microsoft.com/office/powerpoint/2010/main" val="207208379"/>
              </p:ext>
            </p:extLst>
          </p:nvPr>
        </p:nvGraphicFramePr>
        <p:xfrm>
          <a:off x="332968" y="3690935"/>
          <a:ext cx="8013363" cy="645698"/>
        </p:xfrm>
        <a:graphic>
          <a:graphicData uri="http://schemas.openxmlformats.org/presentationml/2006/ole">
            <mc:AlternateContent xmlns:mc="http://schemas.openxmlformats.org/markup-compatibility/2006">
              <mc:Choice xmlns:v="urn:schemas-microsoft-com:vml" Requires="v">
                <p:oleObj name="Equation" r:id="rId9" imgW="6260760" imgH="507960" progId="Equation.DSMT4">
                  <p:embed/>
                </p:oleObj>
              </mc:Choice>
              <mc:Fallback>
                <p:oleObj name="Equation" r:id="rId9" imgW="6260760" imgH="507960" progId="Equation.DSMT4">
                  <p:embed/>
                  <p:pic>
                    <p:nvPicPr>
                      <p:cNvPr id="0" name="Object 6"/>
                      <p:cNvPicPr>
                        <a:picLocks noChangeAspect="1" noChangeArrowheads="1"/>
                      </p:cNvPicPr>
                      <p:nvPr/>
                    </p:nvPicPr>
                    <p:blipFill>
                      <a:blip r:embed="rId10"/>
                      <a:srcRect/>
                      <a:stretch>
                        <a:fillRect/>
                      </a:stretch>
                    </p:blipFill>
                    <p:spPr bwMode="auto">
                      <a:xfrm>
                        <a:off x="332968" y="3690935"/>
                        <a:ext cx="8013363" cy="645698"/>
                      </a:xfrm>
                      <a:prstGeom prst="rect">
                        <a:avLst/>
                      </a:prstGeom>
                      <a:noFill/>
                    </p:spPr>
                  </p:pic>
                </p:oleObj>
              </mc:Fallback>
            </mc:AlternateContent>
          </a:graphicData>
        </a:graphic>
      </p:graphicFrame>
      <p:sp>
        <p:nvSpPr>
          <p:cNvPr id="11" name="Rectangle 10">
            <a:extLst>
              <a:ext uri="{FF2B5EF4-FFF2-40B4-BE49-F238E27FC236}">
                <a16:creationId xmlns:a16="http://schemas.microsoft.com/office/drawing/2014/main" id="{953139AE-2417-49F9-9737-AE75C7838CA6}"/>
              </a:ext>
            </a:extLst>
          </p:cNvPr>
          <p:cNvSpPr/>
          <p:nvPr/>
        </p:nvSpPr>
        <p:spPr>
          <a:xfrm>
            <a:off x="262532" y="5358522"/>
            <a:ext cx="3825393" cy="338554"/>
          </a:xfrm>
          <a:prstGeom prst="rect">
            <a:avLst/>
          </a:prstGeom>
        </p:spPr>
        <p:txBody>
          <a:bodyPr wrap="square">
            <a:spAutoFit/>
          </a:bodyPr>
          <a:lstStyle/>
          <a:p>
            <a:r>
              <a:rPr lang="en-US" sz="1600"/>
              <a:t>Imposing canonical commutation relations:</a:t>
            </a:r>
          </a:p>
        </p:txBody>
      </p:sp>
      <mc:AlternateContent xmlns:mc="http://schemas.openxmlformats.org/markup-compatibility/2006" xmlns:p14="http://schemas.microsoft.com/office/powerpoint/2010/main">
        <mc:Choice Requires="p14">
          <p:contentPart p14:bwMode="auto" r:id="rId11">
            <p14:nvContentPartPr>
              <p14:cNvPr id="22" name="Ink 21">
                <a:extLst>
                  <a:ext uri="{FF2B5EF4-FFF2-40B4-BE49-F238E27FC236}">
                    <a16:creationId xmlns:a16="http://schemas.microsoft.com/office/drawing/2014/main" id="{4BE535F6-4F68-4E00-84A8-0B0E96371719}"/>
                  </a:ext>
                </a:extLst>
              </p14:cNvPr>
              <p14:cNvContentPartPr/>
              <p14:nvPr/>
            </p14:nvContentPartPr>
            <p14:xfrm>
              <a:off x="2100079" y="3549049"/>
              <a:ext cx="4051800" cy="1111680"/>
            </p14:xfrm>
          </p:contentPart>
        </mc:Choice>
        <mc:Fallback xmlns="">
          <p:pic>
            <p:nvPicPr>
              <p:cNvPr id="22" name="Ink 21">
                <a:extLst>
                  <a:ext uri="{FF2B5EF4-FFF2-40B4-BE49-F238E27FC236}">
                    <a16:creationId xmlns:a16="http://schemas.microsoft.com/office/drawing/2014/main" id="{4BE535F6-4F68-4E00-84A8-0B0E96371719}"/>
                  </a:ext>
                </a:extLst>
              </p:cNvPr>
              <p:cNvPicPr/>
              <p:nvPr/>
            </p:nvPicPr>
            <p:blipFill>
              <a:blip r:embed="rId12"/>
              <a:stretch>
                <a:fillRect/>
              </a:stretch>
            </p:blipFill>
            <p:spPr>
              <a:xfrm>
                <a:off x="2091439" y="3540409"/>
                <a:ext cx="4069440" cy="1129320"/>
              </a:xfrm>
              <a:prstGeom prst="rect">
                <a:avLst/>
              </a:prstGeom>
            </p:spPr>
          </p:pic>
        </mc:Fallback>
      </mc:AlternateContent>
      <p:sp>
        <p:nvSpPr>
          <p:cNvPr id="23" name="TextBox 22">
            <a:extLst>
              <a:ext uri="{FF2B5EF4-FFF2-40B4-BE49-F238E27FC236}">
                <a16:creationId xmlns:a16="http://schemas.microsoft.com/office/drawing/2014/main" id="{FC327F5C-41B4-4D6F-8E99-026C88AB059B}"/>
              </a:ext>
            </a:extLst>
          </p:cNvPr>
          <p:cNvSpPr txBox="1"/>
          <p:nvPr/>
        </p:nvSpPr>
        <p:spPr>
          <a:xfrm>
            <a:off x="6226080" y="4386385"/>
            <a:ext cx="1365115" cy="338554"/>
          </a:xfrm>
          <a:prstGeom prst="rect">
            <a:avLst/>
          </a:prstGeom>
          <a:noFill/>
        </p:spPr>
        <p:txBody>
          <a:bodyPr wrap="square" rtlCol="0">
            <a:spAutoFit/>
          </a:bodyPr>
          <a:lstStyle/>
          <a:p>
            <a:r>
              <a:rPr lang="en-US" sz="1600"/>
              <a:t>excitations</a:t>
            </a:r>
          </a:p>
        </p:txBody>
      </p:sp>
      <p:sp>
        <p:nvSpPr>
          <p:cNvPr id="24" name="TextBox 23">
            <a:extLst>
              <a:ext uri="{FF2B5EF4-FFF2-40B4-BE49-F238E27FC236}">
                <a16:creationId xmlns:a16="http://schemas.microsoft.com/office/drawing/2014/main" id="{18B76560-A214-490A-815B-DD3440DC1354}"/>
              </a:ext>
            </a:extLst>
          </p:cNvPr>
          <p:cNvSpPr txBox="1"/>
          <p:nvPr/>
        </p:nvSpPr>
        <p:spPr>
          <a:xfrm>
            <a:off x="4646523" y="4555662"/>
            <a:ext cx="1754277" cy="584775"/>
          </a:xfrm>
          <a:prstGeom prst="rect">
            <a:avLst/>
          </a:prstGeom>
          <a:noFill/>
        </p:spPr>
        <p:txBody>
          <a:bodyPr wrap="square" rtlCol="0">
            <a:spAutoFit/>
          </a:bodyPr>
          <a:lstStyle/>
          <a:p>
            <a:r>
              <a:rPr lang="en-US" sz="1600"/>
              <a:t>Proportional to creation operator</a:t>
            </a:r>
          </a:p>
        </p:txBody>
      </p:sp>
      <p:sp>
        <p:nvSpPr>
          <p:cNvPr id="25" name="TextBox 24">
            <a:extLst>
              <a:ext uri="{FF2B5EF4-FFF2-40B4-BE49-F238E27FC236}">
                <a16:creationId xmlns:a16="http://schemas.microsoft.com/office/drawing/2014/main" id="{2B0BC47C-4CA5-4FEC-8309-C151F7FF1EFF}"/>
              </a:ext>
            </a:extLst>
          </p:cNvPr>
          <p:cNvSpPr txBox="1"/>
          <p:nvPr/>
        </p:nvSpPr>
        <p:spPr>
          <a:xfrm>
            <a:off x="625758" y="4608071"/>
            <a:ext cx="2136897" cy="584775"/>
          </a:xfrm>
          <a:prstGeom prst="rect">
            <a:avLst/>
          </a:prstGeom>
          <a:noFill/>
        </p:spPr>
        <p:txBody>
          <a:bodyPr wrap="square" rtlCol="0">
            <a:spAutoFit/>
          </a:bodyPr>
          <a:lstStyle/>
          <a:p>
            <a:r>
              <a:rPr lang="en-US" sz="1600"/>
              <a:t>Proportional to annihilation operator</a:t>
            </a:r>
          </a:p>
        </p:txBody>
      </p:sp>
      <p:graphicFrame>
        <p:nvGraphicFramePr>
          <p:cNvPr id="27" name="Object 26">
            <a:extLst>
              <a:ext uri="{FF2B5EF4-FFF2-40B4-BE49-F238E27FC236}">
                <a16:creationId xmlns:a16="http://schemas.microsoft.com/office/drawing/2014/main" id="{FC3A9020-AD58-46D3-A727-AF44DEE46AC1}"/>
              </a:ext>
            </a:extLst>
          </p:cNvPr>
          <p:cNvGraphicFramePr>
            <a:graphicFrameLocks noChangeAspect="1"/>
          </p:cNvGraphicFramePr>
          <p:nvPr>
            <p:extLst>
              <p:ext uri="{D42A27DB-BD31-4B8C-83A1-F6EECF244321}">
                <p14:modId xmlns:p14="http://schemas.microsoft.com/office/powerpoint/2010/main" val="1710945530"/>
              </p:ext>
            </p:extLst>
          </p:nvPr>
        </p:nvGraphicFramePr>
        <p:xfrm>
          <a:off x="4400550" y="5340350"/>
          <a:ext cx="2025650" cy="382588"/>
        </p:xfrm>
        <a:graphic>
          <a:graphicData uri="http://schemas.openxmlformats.org/presentationml/2006/ole">
            <mc:AlternateContent xmlns:mc="http://schemas.openxmlformats.org/markup-compatibility/2006">
              <mc:Choice xmlns:v="urn:schemas-microsoft-com:vml" Requires="v">
                <p:oleObj name="Equation" r:id="rId13" imgW="1612800" imgH="304560" progId="Equation.DSMT4">
                  <p:embed/>
                </p:oleObj>
              </mc:Choice>
              <mc:Fallback>
                <p:oleObj name="Equation" r:id="rId13" imgW="1612800" imgH="304560" progId="Equation.DSMT4">
                  <p:embed/>
                  <p:pic>
                    <p:nvPicPr>
                      <p:cNvPr id="0" name="Object 8"/>
                      <p:cNvPicPr>
                        <a:picLocks noChangeAspect="1" noChangeArrowheads="1"/>
                      </p:cNvPicPr>
                      <p:nvPr/>
                    </p:nvPicPr>
                    <p:blipFill>
                      <a:blip r:embed="rId14"/>
                      <a:srcRect/>
                      <a:stretch>
                        <a:fillRect/>
                      </a:stretch>
                    </p:blipFill>
                    <p:spPr bwMode="auto">
                      <a:xfrm>
                        <a:off x="4400550" y="5340350"/>
                        <a:ext cx="2025650" cy="382588"/>
                      </a:xfrm>
                      <a:prstGeom prst="rect">
                        <a:avLst/>
                      </a:prstGeom>
                      <a:noFill/>
                    </p:spPr>
                  </p:pic>
                </p:oleObj>
              </mc:Fallback>
            </mc:AlternateContent>
          </a:graphicData>
        </a:graphic>
      </p:graphicFrame>
      <p:sp>
        <p:nvSpPr>
          <p:cNvPr id="28" name="Rectangle 27">
            <a:extLst>
              <a:ext uri="{FF2B5EF4-FFF2-40B4-BE49-F238E27FC236}">
                <a16:creationId xmlns:a16="http://schemas.microsoft.com/office/drawing/2014/main" id="{36F266BD-64BC-4048-A395-B86D16156244}"/>
              </a:ext>
            </a:extLst>
          </p:cNvPr>
          <p:cNvSpPr/>
          <p:nvPr/>
        </p:nvSpPr>
        <p:spPr>
          <a:xfrm>
            <a:off x="6737911" y="5330241"/>
            <a:ext cx="4769910" cy="584775"/>
          </a:xfrm>
          <a:prstGeom prst="rect">
            <a:avLst/>
          </a:prstGeom>
        </p:spPr>
        <p:txBody>
          <a:bodyPr wrap="square">
            <a:spAutoFit/>
          </a:bodyPr>
          <a:lstStyle/>
          <a:p>
            <a:r>
              <a:rPr lang="en-US" sz="1600"/>
              <a:t>We can find the normalized creation/annihilation operators and construct the FFE, and H too.</a:t>
            </a:r>
          </a:p>
        </p:txBody>
      </p:sp>
      <p:graphicFrame>
        <p:nvGraphicFramePr>
          <p:cNvPr id="30" name="Object 29">
            <a:extLst>
              <a:ext uri="{FF2B5EF4-FFF2-40B4-BE49-F238E27FC236}">
                <a16:creationId xmlns:a16="http://schemas.microsoft.com/office/drawing/2014/main" id="{D3A33DC4-0467-4C5B-A599-4530FAF5727E}"/>
              </a:ext>
            </a:extLst>
          </p:cNvPr>
          <p:cNvGraphicFramePr>
            <a:graphicFrameLocks noChangeAspect="1"/>
          </p:cNvGraphicFramePr>
          <p:nvPr>
            <p:extLst>
              <p:ext uri="{D42A27DB-BD31-4B8C-83A1-F6EECF244321}">
                <p14:modId xmlns:p14="http://schemas.microsoft.com/office/powerpoint/2010/main" val="1546563159"/>
              </p:ext>
            </p:extLst>
          </p:nvPr>
        </p:nvGraphicFramePr>
        <p:xfrm>
          <a:off x="332968" y="6087152"/>
          <a:ext cx="6667298" cy="600362"/>
        </p:xfrm>
        <a:graphic>
          <a:graphicData uri="http://schemas.openxmlformats.org/presentationml/2006/ole">
            <mc:AlternateContent xmlns:mc="http://schemas.openxmlformats.org/markup-compatibility/2006">
              <mc:Choice xmlns:v="urn:schemas-microsoft-com:vml" Requires="v">
                <p:oleObj name="Equation" r:id="rId15" imgW="5105160" imgH="457200" progId="Equation.DSMT4">
                  <p:embed/>
                </p:oleObj>
              </mc:Choice>
              <mc:Fallback>
                <p:oleObj name="Equation" r:id="rId15" imgW="5105160" imgH="457200" progId="Equation.DSMT4">
                  <p:embed/>
                  <p:pic>
                    <p:nvPicPr>
                      <p:cNvPr id="0" name="Object 10"/>
                      <p:cNvPicPr>
                        <a:picLocks noChangeAspect="1" noChangeArrowheads="1"/>
                      </p:cNvPicPr>
                      <p:nvPr/>
                    </p:nvPicPr>
                    <p:blipFill>
                      <a:blip r:embed="rId16"/>
                      <a:srcRect/>
                      <a:stretch>
                        <a:fillRect/>
                      </a:stretch>
                    </p:blipFill>
                    <p:spPr bwMode="auto">
                      <a:xfrm>
                        <a:off x="332968" y="6087152"/>
                        <a:ext cx="6667298" cy="600362"/>
                      </a:xfrm>
                      <a:prstGeom prst="rect">
                        <a:avLst/>
                      </a:prstGeom>
                      <a:solidFill>
                        <a:schemeClr val="accent5">
                          <a:lumMod val="20000"/>
                          <a:lumOff val="80000"/>
                        </a:schemeClr>
                      </a:solidFill>
                    </p:spPr>
                  </p:pic>
                </p:oleObj>
              </mc:Fallback>
            </mc:AlternateContent>
          </a:graphicData>
        </a:graphic>
      </p:graphicFrame>
      <p:graphicFrame>
        <p:nvGraphicFramePr>
          <p:cNvPr id="7" name="Object 6">
            <a:extLst>
              <a:ext uri="{FF2B5EF4-FFF2-40B4-BE49-F238E27FC236}">
                <a16:creationId xmlns:a16="http://schemas.microsoft.com/office/drawing/2014/main" id="{483A3746-D644-4E98-AE88-BD7F051343FD}"/>
              </a:ext>
            </a:extLst>
          </p:cNvPr>
          <p:cNvGraphicFramePr>
            <a:graphicFrameLocks noChangeAspect="1"/>
          </p:cNvGraphicFramePr>
          <p:nvPr>
            <p:extLst>
              <p:ext uri="{D42A27DB-BD31-4B8C-83A1-F6EECF244321}">
                <p14:modId xmlns:p14="http://schemas.microsoft.com/office/powerpoint/2010/main" val="927823405"/>
              </p:ext>
            </p:extLst>
          </p:nvPr>
        </p:nvGraphicFramePr>
        <p:xfrm>
          <a:off x="7692272" y="6182336"/>
          <a:ext cx="980388" cy="377567"/>
        </p:xfrm>
        <a:graphic>
          <a:graphicData uri="http://schemas.openxmlformats.org/presentationml/2006/ole">
            <mc:AlternateContent xmlns:mc="http://schemas.openxmlformats.org/markup-compatibility/2006">
              <mc:Choice xmlns:v="urn:schemas-microsoft-com:vml" Requires="v">
                <p:oleObj name="Equation" r:id="rId17" imgW="723600" imgH="279360" progId="Equation.DSMT4">
                  <p:embed/>
                </p:oleObj>
              </mc:Choice>
              <mc:Fallback>
                <p:oleObj name="Equation" r:id="rId17" imgW="723600" imgH="279360" progId="Equation.DSMT4">
                  <p:embed/>
                  <p:pic>
                    <p:nvPicPr>
                      <p:cNvPr id="0" name="Object 67"/>
                      <p:cNvPicPr>
                        <a:picLocks noChangeAspect="1" noChangeArrowheads="1"/>
                      </p:cNvPicPr>
                      <p:nvPr/>
                    </p:nvPicPr>
                    <p:blipFill>
                      <a:blip r:embed="rId18"/>
                      <a:srcRect/>
                      <a:stretch>
                        <a:fillRect/>
                      </a:stretch>
                    </p:blipFill>
                    <p:spPr bwMode="auto">
                      <a:xfrm>
                        <a:off x="7692272" y="6182336"/>
                        <a:ext cx="980388" cy="377567"/>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01CA92E6-3E07-53D4-6B84-F66D93A1FA4E}"/>
              </a:ext>
            </a:extLst>
          </p:cNvPr>
          <p:cNvGraphicFramePr>
            <a:graphicFrameLocks noChangeAspect="1"/>
          </p:cNvGraphicFramePr>
          <p:nvPr>
            <p:extLst>
              <p:ext uri="{D42A27DB-BD31-4B8C-83A1-F6EECF244321}">
                <p14:modId xmlns:p14="http://schemas.microsoft.com/office/powerpoint/2010/main" val="844428094"/>
              </p:ext>
            </p:extLst>
          </p:nvPr>
        </p:nvGraphicFramePr>
        <p:xfrm>
          <a:off x="5016315" y="1305309"/>
          <a:ext cx="3443191" cy="738609"/>
        </p:xfrm>
        <a:graphic>
          <a:graphicData uri="http://schemas.openxmlformats.org/presentationml/2006/ole">
            <mc:AlternateContent xmlns:mc="http://schemas.openxmlformats.org/markup-compatibility/2006">
              <mc:Choice xmlns:v="urn:schemas-microsoft-com:vml" Requires="v">
                <p:oleObj name="Equation" r:id="rId19" imgW="2494365" imgH="534285" progId="Equation.DSMT4">
                  <p:embed/>
                </p:oleObj>
              </mc:Choice>
              <mc:Fallback>
                <p:oleObj name="Equation" r:id="rId19" imgW="2494365" imgH="534285" progId="Equation.DSMT4">
                  <p:embed/>
                  <p:pic>
                    <p:nvPicPr>
                      <p:cNvPr id="0" name=""/>
                      <p:cNvPicPr/>
                      <p:nvPr/>
                    </p:nvPicPr>
                    <p:blipFill>
                      <a:blip r:embed="rId20"/>
                      <a:stretch>
                        <a:fillRect/>
                      </a:stretch>
                    </p:blipFill>
                    <p:spPr>
                      <a:xfrm>
                        <a:off x="5016315" y="1305309"/>
                        <a:ext cx="3443191" cy="738609"/>
                      </a:xfrm>
                      <a:prstGeom prst="rect">
                        <a:avLst/>
                      </a:prstGeom>
                    </p:spPr>
                  </p:pic>
                </p:oleObj>
              </mc:Fallback>
            </mc:AlternateContent>
          </a:graphicData>
        </a:graphic>
      </p:graphicFrame>
    </p:spTree>
    <p:extLst>
      <p:ext uri="{BB962C8B-B14F-4D97-AF65-F5344CB8AC3E}">
        <p14:creationId xmlns:p14="http://schemas.microsoft.com/office/powerpoint/2010/main" val="1894405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598561" y="75088"/>
            <a:ext cx="3286266" cy="584775"/>
          </a:xfrm>
          <a:prstGeom prst="rect">
            <a:avLst/>
          </a:prstGeom>
          <a:noFill/>
        </p:spPr>
        <p:txBody>
          <a:bodyPr wrap="square" rtlCol="0">
            <a:spAutoFit/>
          </a:bodyPr>
          <a:lstStyle/>
          <a:p>
            <a:r>
              <a:rPr lang="en-US" sz="3200" b="1" u="sng"/>
              <a:t>Real Boson Field</a:t>
            </a:r>
          </a:p>
        </p:txBody>
      </p:sp>
      <p:sp>
        <p:nvSpPr>
          <p:cNvPr id="14" name="Rectangle 13">
            <a:extLst>
              <a:ext uri="{FF2B5EF4-FFF2-40B4-BE49-F238E27FC236}">
                <a16:creationId xmlns:a16="http://schemas.microsoft.com/office/drawing/2014/main" id="{7F171072-7E8C-4DB8-BB27-54554D5FD844}"/>
              </a:ext>
            </a:extLst>
          </p:cNvPr>
          <p:cNvSpPr/>
          <p:nvPr/>
        </p:nvSpPr>
        <p:spPr>
          <a:xfrm>
            <a:off x="181253" y="842876"/>
            <a:ext cx="10031537" cy="338554"/>
          </a:xfrm>
          <a:prstGeom prst="rect">
            <a:avLst/>
          </a:prstGeom>
        </p:spPr>
        <p:txBody>
          <a:bodyPr wrap="square">
            <a:spAutoFit/>
          </a:bodyPr>
          <a:lstStyle/>
          <a:p>
            <a:r>
              <a:rPr lang="en-US" sz="1600"/>
              <a:t>The boson field is one which produces particles which obey the Klein-Gordon equation.  A real field would follow:</a:t>
            </a:r>
          </a:p>
        </p:txBody>
      </p:sp>
      <p:graphicFrame>
        <p:nvGraphicFramePr>
          <p:cNvPr id="5" name="Object 4">
            <a:extLst>
              <a:ext uri="{FF2B5EF4-FFF2-40B4-BE49-F238E27FC236}">
                <a16:creationId xmlns:a16="http://schemas.microsoft.com/office/drawing/2014/main" id="{9CC92401-ADCB-443D-AB19-19CD2B243E63}"/>
              </a:ext>
            </a:extLst>
          </p:cNvPr>
          <p:cNvGraphicFramePr>
            <a:graphicFrameLocks noChangeAspect="1"/>
          </p:cNvGraphicFramePr>
          <p:nvPr>
            <p:extLst>
              <p:ext uri="{D42A27DB-BD31-4B8C-83A1-F6EECF244321}">
                <p14:modId xmlns:p14="http://schemas.microsoft.com/office/powerpoint/2010/main" val="2034794231"/>
              </p:ext>
            </p:extLst>
          </p:nvPr>
        </p:nvGraphicFramePr>
        <p:xfrm>
          <a:off x="329725" y="1364443"/>
          <a:ext cx="3866355" cy="602703"/>
        </p:xfrm>
        <a:graphic>
          <a:graphicData uri="http://schemas.openxmlformats.org/presentationml/2006/ole">
            <mc:AlternateContent xmlns:mc="http://schemas.openxmlformats.org/markup-compatibility/2006">
              <mc:Choice xmlns:v="urn:schemas-microsoft-com:vml" Requires="v">
                <p:oleObj name="Equation" r:id="rId3" imgW="3674645" imgH="567086" progId="Equation.DSMT4">
                  <p:embed/>
                </p:oleObj>
              </mc:Choice>
              <mc:Fallback>
                <p:oleObj name="Equation" r:id="rId3" imgW="3674645" imgH="567086" progId="Equation.DSMT4">
                  <p:embed/>
                  <p:pic>
                    <p:nvPicPr>
                      <p:cNvPr id="5" name="Object 4">
                        <a:extLst>
                          <a:ext uri="{FF2B5EF4-FFF2-40B4-BE49-F238E27FC236}">
                            <a16:creationId xmlns:a16="http://schemas.microsoft.com/office/drawing/2014/main" id="{9CC92401-ADCB-443D-AB19-19CD2B243E63}"/>
                          </a:ext>
                        </a:extLst>
                      </p:cNvPr>
                      <p:cNvPicPr>
                        <a:picLocks noChangeAspect="1" noChangeArrowheads="1"/>
                      </p:cNvPicPr>
                      <p:nvPr/>
                    </p:nvPicPr>
                    <p:blipFill>
                      <a:blip r:embed="rId4"/>
                      <a:srcRect/>
                      <a:stretch>
                        <a:fillRect/>
                      </a:stretch>
                    </p:blipFill>
                    <p:spPr bwMode="auto">
                      <a:xfrm>
                        <a:off x="329725" y="1364443"/>
                        <a:ext cx="3866355" cy="602703"/>
                      </a:xfrm>
                      <a:prstGeom prst="rect">
                        <a:avLst/>
                      </a:prstGeom>
                      <a:solidFill>
                        <a:schemeClr val="accent5">
                          <a:lumMod val="20000"/>
                          <a:lumOff val="80000"/>
                        </a:schemeClr>
                      </a:solidFill>
                    </p:spPr>
                  </p:pic>
                </p:oleObj>
              </mc:Fallback>
            </mc:AlternateContent>
          </a:graphicData>
        </a:graphic>
      </p:graphicFrame>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F5EAF8D3-1C08-47B3-B5AA-D196DD0039F7}"/>
                  </a:ext>
                </a:extLst>
              </p:cNvPr>
              <p:cNvSpPr/>
              <p:nvPr/>
            </p:nvSpPr>
            <p:spPr>
              <a:xfrm>
                <a:off x="262534" y="2095951"/>
                <a:ext cx="10125804" cy="338554"/>
              </a:xfrm>
              <a:prstGeom prst="rect">
                <a:avLst/>
              </a:prstGeom>
            </p:spPr>
            <p:txBody>
              <a:bodyPr wrap="square">
                <a:spAutoFit/>
              </a:bodyPr>
              <a:lstStyle/>
              <a:p>
                <a:r>
                  <a:rPr lang="en-US" sz="1600"/>
                  <a:t>We can obtain the equation of motion of the field operator </a:t>
                </a:r>
                <a14:m>
                  <m:oMath xmlns:m="http://schemas.openxmlformats.org/officeDocument/2006/math">
                    <m:r>
                      <a:rPr lang="el-GR" sz="1600" i="1" smtClean="0">
                        <a:latin typeface="Cambria Math" panose="02040503050406030204" pitchFamily="18" charset="0"/>
                      </a:rPr>
                      <m:t>𝜑</m:t>
                    </m:r>
                  </m:oMath>
                </a14:m>
                <a:r>
                  <a:rPr lang="en-US" sz="1600"/>
                  <a:t>(x).  We find (note use of metric </a:t>
                </a:r>
                <a:r>
                  <a:rPr lang="el-GR" sz="1600"/>
                  <a:t>η</a:t>
                </a:r>
                <a:r>
                  <a:rPr lang="en-US" sz="1600"/>
                  <a:t> = diag(1, -1, -1, -1)):</a:t>
                </a:r>
              </a:p>
            </p:txBody>
          </p:sp>
        </mc:Choice>
        <mc:Fallback xmlns="">
          <p:sp>
            <p:nvSpPr>
              <p:cNvPr id="6" name="Rectangle 5">
                <a:extLst>
                  <a:ext uri="{FF2B5EF4-FFF2-40B4-BE49-F238E27FC236}">
                    <a16:creationId xmlns:a16="http://schemas.microsoft.com/office/drawing/2014/main" id="{F5EAF8D3-1C08-47B3-B5AA-D196DD0039F7}"/>
                  </a:ext>
                </a:extLst>
              </p:cNvPr>
              <p:cNvSpPr>
                <a:spLocks noRot="1" noChangeAspect="1" noMove="1" noResize="1" noEditPoints="1" noAdjustHandles="1" noChangeArrowheads="1" noChangeShapeType="1" noTextEdit="1"/>
              </p:cNvSpPr>
              <p:nvPr/>
            </p:nvSpPr>
            <p:spPr>
              <a:xfrm>
                <a:off x="262534" y="2095951"/>
                <a:ext cx="10125804" cy="338554"/>
              </a:xfrm>
              <a:prstGeom prst="rect">
                <a:avLst/>
              </a:prstGeom>
              <a:blipFill>
                <a:blip r:embed="rId6"/>
                <a:stretch>
                  <a:fillRect l="-301" t="-5455" b="-23636"/>
                </a:stretch>
              </a:blipFill>
            </p:spPr>
            <p:txBody>
              <a:bodyPr/>
              <a:lstStyle/>
              <a:p>
                <a:r>
                  <a:rPr lang="en-US">
                    <a:noFill/>
                  </a:rPr>
                  <a:t> </a:t>
                </a:r>
              </a:p>
            </p:txBody>
          </p:sp>
        </mc:Fallback>
      </mc:AlternateContent>
      <p:graphicFrame>
        <p:nvGraphicFramePr>
          <p:cNvPr id="3" name="Object 2">
            <a:extLst>
              <a:ext uri="{FF2B5EF4-FFF2-40B4-BE49-F238E27FC236}">
                <a16:creationId xmlns:a16="http://schemas.microsoft.com/office/drawing/2014/main" id="{4A6B75BD-5B7B-475D-A496-608E4225F4C4}"/>
              </a:ext>
            </a:extLst>
          </p:cNvPr>
          <p:cNvGraphicFramePr>
            <a:graphicFrameLocks noChangeAspect="1"/>
          </p:cNvGraphicFramePr>
          <p:nvPr>
            <p:extLst>
              <p:ext uri="{D42A27DB-BD31-4B8C-83A1-F6EECF244321}">
                <p14:modId xmlns:p14="http://schemas.microsoft.com/office/powerpoint/2010/main" val="63557429"/>
              </p:ext>
            </p:extLst>
          </p:nvPr>
        </p:nvGraphicFramePr>
        <p:xfrm>
          <a:off x="329725" y="2678015"/>
          <a:ext cx="4648675" cy="325035"/>
        </p:xfrm>
        <a:graphic>
          <a:graphicData uri="http://schemas.openxmlformats.org/presentationml/2006/ole">
            <mc:AlternateContent xmlns:mc="http://schemas.openxmlformats.org/markup-compatibility/2006">
              <mc:Choice xmlns:v="urn:schemas-microsoft-com:vml" Requires="v">
                <p:oleObj name="Equation" r:id="rId7" imgW="3301920" imgH="228600" progId="Equation.DSMT4">
                  <p:embed/>
                </p:oleObj>
              </mc:Choice>
              <mc:Fallback>
                <p:oleObj name="Equation" r:id="rId7" imgW="3301920" imgH="228600" progId="Equation.DSMT4">
                  <p:embed/>
                  <p:pic>
                    <p:nvPicPr>
                      <p:cNvPr id="3" name="Object 2">
                        <a:extLst>
                          <a:ext uri="{FF2B5EF4-FFF2-40B4-BE49-F238E27FC236}">
                            <a16:creationId xmlns:a16="http://schemas.microsoft.com/office/drawing/2014/main" id="{4A6B75BD-5B7B-475D-A496-608E4225F4C4}"/>
                          </a:ext>
                        </a:extLst>
                      </p:cNvPr>
                      <p:cNvPicPr>
                        <a:picLocks noChangeAspect="1" noChangeArrowheads="1"/>
                      </p:cNvPicPr>
                      <p:nvPr/>
                    </p:nvPicPr>
                    <p:blipFill>
                      <a:blip r:embed="rId8"/>
                      <a:srcRect/>
                      <a:stretch>
                        <a:fillRect/>
                      </a:stretch>
                    </p:blipFill>
                    <p:spPr bwMode="auto">
                      <a:xfrm>
                        <a:off x="329725" y="2678015"/>
                        <a:ext cx="4648675" cy="325035"/>
                      </a:xfrm>
                      <a:prstGeom prst="rect">
                        <a:avLst/>
                      </a:prstGeom>
                      <a:solidFill>
                        <a:schemeClr val="accent5">
                          <a:lumMod val="20000"/>
                          <a:lumOff val="80000"/>
                        </a:schemeClr>
                      </a:solidFill>
                    </p:spPr>
                  </p:pic>
                </p:oleObj>
              </mc:Fallback>
            </mc:AlternateContent>
          </a:graphicData>
        </a:graphic>
      </p:graphicFrame>
      <p:sp>
        <p:nvSpPr>
          <p:cNvPr id="8" name="Rectangle 7">
            <a:extLst>
              <a:ext uri="{FF2B5EF4-FFF2-40B4-BE49-F238E27FC236}">
                <a16:creationId xmlns:a16="http://schemas.microsoft.com/office/drawing/2014/main" id="{815C15B7-B4A0-446C-A78E-40AD8DF92C85}"/>
              </a:ext>
            </a:extLst>
          </p:cNvPr>
          <p:cNvSpPr/>
          <p:nvPr/>
        </p:nvSpPr>
        <p:spPr>
          <a:xfrm>
            <a:off x="262533" y="3241168"/>
            <a:ext cx="8767980" cy="338554"/>
          </a:xfrm>
          <a:prstGeom prst="rect">
            <a:avLst/>
          </a:prstGeom>
        </p:spPr>
        <p:txBody>
          <a:bodyPr wrap="square">
            <a:spAutoFit/>
          </a:bodyPr>
          <a:lstStyle/>
          <a:p>
            <a:r>
              <a:rPr lang="en-US" sz="1600"/>
              <a:t>Imposing periodic boundary conditions, say, we can solve this equation in general to find:</a:t>
            </a:r>
          </a:p>
        </p:txBody>
      </p:sp>
      <p:graphicFrame>
        <p:nvGraphicFramePr>
          <p:cNvPr id="9" name="Object 8">
            <a:extLst>
              <a:ext uri="{FF2B5EF4-FFF2-40B4-BE49-F238E27FC236}">
                <a16:creationId xmlns:a16="http://schemas.microsoft.com/office/drawing/2014/main" id="{07974625-AAF3-4A7D-8F1D-846E7DDD0435}"/>
              </a:ext>
            </a:extLst>
          </p:cNvPr>
          <p:cNvGraphicFramePr>
            <a:graphicFrameLocks noChangeAspect="1"/>
          </p:cNvGraphicFramePr>
          <p:nvPr>
            <p:extLst>
              <p:ext uri="{D42A27DB-BD31-4B8C-83A1-F6EECF244321}">
                <p14:modId xmlns:p14="http://schemas.microsoft.com/office/powerpoint/2010/main" val="66926979"/>
              </p:ext>
            </p:extLst>
          </p:nvPr>
        </p:nvGraphicFramePr>
        <p:xfrm>
          <a:off x="350544" y="3674595"/>
          <a:ext cx="6238792" cy="668383"/>
        </p:xfrm>
        <a:graphic>
          <a:graphicData uri="http://schemas.openxmlformats.org/presentationml/2006/ole">
            <mc:AlternateContent xmlns:mc="http://schemas.openxmlformats.org/markup-compatibility/2006">
              <mc:Choice xmlns:v="urn:schemas-microsoft-com:vml" Requires="v">
                <p:oleObj name="Equation" r:id="rId9" imgW="4711680" imgH="507960" progId="Equation.DSMT4">
                  <p:embed/>
                </p:oleObj>
              </mc:Choice>
              <mc:Fallback>
                <p:oleObj name="Equation" r:id="rId9" imgW="4711680" imgH="507960" progId="Equation.DSMT4">
                  <p:embed/>
                  <p:pic>
                    <p:nvPicPr>
                      <p:cNvPr id="9" name="Object 8">
                        <a:extLst>
                          <a:ext uri="{FF2B5EF4-FFF2-40B4-BE49-F238E27FC236}">
                            <a16:creationId xmlns:a16="http://schemas.microsoft.com/office/drawing/2014/main" id="{07974625-AAF3-4A7D-8F1D-846E7DDD0435}"/>
                          </a:ext>
                        </a:extLst>
                      </p:cNvPr>
                      <p:cNvPicPr>
                        <a:picLocks noChangeAspect="1" noChangeArrowheads="1"/>
                      </p:cNvPicPr>
                      <p:nvPr/>
                    </p:nvPicPr>
                    <p:blipFill>
                      <a:blip r:embed="rId10"/>
                      <a:srcRect/>
                      <a:stretch>
                        <a:fillRect/>
                      </a:stretch>
                    </p:blipFill>
                    <p:spPr bwMode="auto">
                      <a:xfrm>
                        <a:off x="350544" y="3674595"/>
                        <a:ext cx="6238792" cy="668383"/>
                      </a:xfrm>
                      <a:prstGeom prst="rect">
                        <a:avLst/>
                      </a:prstGeom>
                      <a:noFill/>
                    </p:spPr>
                  </p:pic>
                </p:oleObj>
              </mc:Fallback>
            </mc:AlternateContent>
          </a:graphicData>
        </a:graphic>
      </p:graphicFrame>
      <p:sp>
        <p:nvSpPr>
          <p:cNvPr id="11" name="Rectangle 10">
            <a:extLst>
              <a:ext uri="{FF2B5EF4-FFF2-40B4-BE49-F238E27FC236}">
                <a16:creationId xmlns:a16="http://schemas.microsoft.com/office/drawing/2014/main" id="{953139AE-2417-49F9-9737-AE75C7838CA6}"/>
              </a:ext>
            </a:extLst>
          </p:cNvPr>
          <p:cNvSpPr/>
          <p:nvPr/>
        </p:nvSpPr>
        <p:spPr>
          <a:xfrm>
            <a:off x="262533" y="5330241"/>
            <a:ext cx="4051800" cy="338554"/>
          </a:xfrm>
          <a:prstGeom prst="rect">
            <a:avLst/>
          </a:prstGeom>
        </p:spPr>
        <p:txBody>
          <a:bodyPr wrap="square">
            <a:spAutoFit/>
          </a:bodyPr>
          <a:lstStyle/>
          <a:p>
            <a:r>
              <a:rPr lang="en-US" sz="1600"/>
              <a:t>Imposing canonical commutation relations:</a:t>
            </a:r>
          </a:p>
        </p:txBody>
      </p:sp>
      <p:sp>
        <p:nvSpPr>
          <p:cNvPr id="23" name="TextBox 22">
            <a:extLst>
              <a:ext uri="{FF2B5EF4-FFF2-40B4-BE49-F238E27FC236}">
                <a16:creationId xmlns:a16="http://schemas.microsoft.com/office/drawing/2014/main" id="{FC327F5C-41B4-4D6F-8E99-026C88AB059B}"/>
              </a:ext>
            </a:extLst>
          </p:cNvPr>
          <p:cNvSpPr txBox="1"/>
          <p:nvPr/>
        </p:nvSpPr>
        <p:spPr>
          <a:xfrm>
            <a:off x="6544536" y="4412492"/>
            <a:ext cx="1365115" cy="338554"/>
          </a:xfrm>
          <a:prstGeom prst="rect">
            <a:avLst/>
          </a:prstGeom>
          <a:noFill/>
        </p:spPr>
        <p:txBody>
          <a:bodyPr wrap="square" rtlCol="0">
            <a:spAutoFit/>
          </a:bodyPr>
          <a:lstStyle/>
          <a:p>
            <a:r>
              <a:rPr lang="en-US" sz="1600"/>
              <a:t>excitations</a:t>
            </a:r>
          </a:p>
        </p:txBody>
      </p:sp>
      <p:sp>
        <p:nvSpPr>
          <p:cNvPr id="24" name="TextBox 23">
            <a:extLst>
              <a:ext uri="{FF2B5EF4-FFF2-40B4-BE49-F238E27FC236}">
                <a16:creationId xmlns:a16="http://schemas.microsoft.com/office/drawing/2014/main" id="{18B76560-A214-490A-815B-DD3440DC1354}"/>
              </a:ext>
            </a:extLst>
          </p:cNvPr>
          <p:cNvSpPr txBox="1"/>
          <p:nvPr/>
        </p:nvSpPr>
        <p:spPr>
          <a:xfrm>
            <a:off x="4646523" y="4555662"/>
            <a:ext cx="1754277" cy="584775"/>
          </a:xfrm>
          <a:prstGeom prst="rect">
            <a:avLst/>
          </a:prstGeom>
          <a:noFill/>
        </p:spPr>
        <p:txBody>
          <a:bodyPr wrap="square" rtlCol="0">
            <a:spAutoFit/>
          </a:bodyPr>
          <a:lstStyle/>
          <a:p>
            <a:r>
              <a:rPr lang="en-US" sz="1600"/>
              <a:t>Proportional to creation operator</a:t>
            </a:r>
          </a:p>
        </p:txBody>
      </p:sp>
      <p:sp>
        <p:nvSpPr>
          <p:cNvPr id="25" name="TextBox 24">
            <a:extLst>
              <a:ext uri="{FF2B5EF4-FFF2-40B4-BE49-F238E27FC236}">
                <a16:creationId xmlns:a16="http://schemas.microsoft.com/office/drawing/2014/main" id="{2B0BC47C-4CA5-4FEC-8309-C151F7FF1EFF}"/>
              </a:ext>
            </a:extLst>
          </p:cNvPr>
          <p:cNvSpPr txBox="1"/>
          <p:nvPr/>
        </p:nvSpPr>
        <p:spPr>
          <a:xfrm>
            <a:off x="867440" y="4591330"/>
            <a:ext cx="2136897" cy="584775"/>
          </a:xfrm>
          <a:prstGeom prst="rect">
            <a:avLst/>
          </a:prstGeom>
          <a:noFill/>
        </p:spPr>
        <p:txBody>
          <a:bodyPr wrap="square" rtlCol="0">
            <a:spAutoFit/>
          </a:bodyPr>
          <a:lstStyle/>
          <a:p>
            <a:r>
              <a:rPr lang="en-US" sz="1600"/>
              <a:t>Proportional to annihilation operator</a:t>
            </a:r>
          </a:p>
        </p:txBody>
      </p:sp>
      <p:graphicFrame>
        <p:nvGraphicFramePr>
          <p:cNvPr id="27" name="Object 26">
            <a:extLst>
              <a:ext uri="{FF2B5EF4-FFF2-40B4-BE49-F238E27FC236}">
                <a16:creationId xmlns:a16="http://schemas.microsoft.com/office/drawing/2014/main" id="{FC3A9020-AD58-46D3-A727-AF44DEE46AC1}"/>
              </a:ext>
            </a:extLst>
          </p:cNvPr>
          <p:cNvGraphicFramePr>
            <a:graphicFrameLocks noChangeAspect="1"/>
          </p:cNvGraphicFramePr>
          <p:nvPr>
            <p:extLst>
              <p:ext uri="{D42A27DB-BD31-4B8C-83A1-F6EECF244321}">
                <p14:modId xmlns:p14="http://schemas.microsoft.com/office/powerpoint/2010/main" val="1339047202"/>
              </p:ext>
            </p:extLst>
          </p:nvPr>
        </p:nvGraphicFramePr>
        <p:xfrm>
          <a:off x="4448752" y="5343603"/>
          <a:ext cx="2010675" cy="402136"/>
        </p:xfrm>
        <a:graphic>
          <a:graphicData uri="http://schemas.openxmlformats.org/presentationml/2006/ole">
            <mc:AlternateContent xmlns:mc="http://schemas.openxmlformats.org/markup-compatibility/2006">
              <mc:Choice xmlns:v="urn:schemas-microsoft-com:vml" Requires="v">
                <p:oleObj name="Equation" r:id="rId11" imgW="1523880" imgH="304560" progId="Equation.DSMT4">
                  <p:embed/>
                </p:oleObj>
              </mc:Choice>
              <mc:Fallback>
                <p:oleObj name="Equation" r:id="rId11" imgW="1523880" imgH="304560" progId="Equation.DSMT4">
                  <p:embed/>
                  <p:pic>
                    <p:nvPicPr>
                      <p:cNvPr id="27" name="Object 26">
                        <a:extLst>
                          <a:ext uri="{FF2B5EF4-FFF2-40B4-BE49-F238E27FC236}">
                            <a16:creationId xmlns:a16="http://schemas.microsoft.com/office/drawing/2014/main" id="{FC3A9020-AD58-46D3-A727-AF44DEE46AC1}"/>
                          </a:ext>
                        </a:extLst>
                      </p:cNvPr>
                      <p:cNvPicPr>
                        <a:picLocks noChangeAspect="1" noChangeArrowheads="1"/>
                      </p:cNvPicPr>
                      <p:nvPr/>
                    </p:nvPicPr>
                    <p:blipFill>
                      <a:blip r:embed="rId12"/>
                      <a:srcRect/>
                      <a:stretch>
                        <a:fillRect/>
                      </a:stretch>
                    </p:blipFill>
                    <p:spPr bwMode="auto">
                      <a:xfrm>
                        <a:off x="4448752" y="5343603"/>
                        <a:ext cx="2010675" cy="402136"/>
                      </a:xfrm>
                      <a:prstGeom prst="rect">
                        <a:avLst/>
                      </a:prstGeom>
                      <a:noFill/>
                    </p:spPr>
                  </p:pic>
                </p:oleObj>
              </mc:Fallback>
            </mc:AlternateContent>
          </a:graphicData>
        </a:graphic>
      </p:graphicFrame>
      <p:sp>
        <p:nvSpPr>
          <p:cNvPr id="28" name="Rectangle 27">
            <a:extLst>
              <a:ext uri="{FF2B5EF4-FFF2-40B4-BE49-F238E27FC236}">
                <a16:creationId xmlns:a16="http://schemas.microsoft.com/office/drawing/2014/main" id="{36F266BD-64BC-4048-A395-B86D16156244}"/>
              </a:ext>
            </a:extLst>
          </p:cNvPr>
          <p:cNvSpPr/>
          <p:nvPr/>
        </p:nvSpPr>
        <p:spPr>
          <a:xfrm>
            <a:off x="6737911" y="5330241"/>
            <a:ext cx="4769910" cy="830997"/>
          </a:xfrm>
          <a:prstGeom prst="rect">
            <a:avLst/>
          </a:prstGeom>
        </p:spPr>
        <p:txBody>
          <a:bodyPr wrap="square">
            <a:spAutoFit/>
          </a:bodyPr>
          <a:lstStyle/>
          <a:p>
            <a:r>
              <a:rPr lang="en-US" sz="1600"/>
              <a:t>We can find the normalized creation/annihilation operators and construct the FFE, and H too, neglecting an infinite constant in the latter.</a:t>
            </a:r>
          </a:p>
        </p:txBody>
      </p:sp>
      <p:graphicFrame>
        <p:nvGraphicFramePr>
          <p:cNvPr id="30" name="Object 29">
            <a:extLst>
              <a:ext uri="{FF2B5EF4-FFF2-40B4-BE49-F238E27FC236}">
                <a16:creationId xmlns:a16="http://schemas.microsoft.com/office/drawing/2014/main" id="{D3A33DC4-0467-4C5B-A599-4530FAF5727E}"/>
              </a:ext>
            </a:extLst>
          </p:cNvPr>
          <p:cNvGraphicFramePr>
            <a:graphicFrameLocks noChangeAspect="1"/>
          </p:cNvGraphicFramePr>
          <p:nvPr>
            <p:extLst>
              <p:ext uri="{D42A27DB-BD31-4B8C-83A1-F6EECF244321}">
                <p14:modId xmlns:p14="http://schemas.microsoft.com/office/powerpoint/2010/main" val="2218316332"/>
              </p:ext>
            </p:extLst>
          </p:nvPr>
        </p:nvGraphicFramePr>
        <p:xfrm>
          <a:off x="374795" y="6064949"/>
          <a:ext cx="5407025" cy="600075"/>
        </p:xfrm>
        <a:graphic>
          <a:graphicData uri="http://schemas.openxmlformats.org/presentationml/2006/ole">
            <mc:AlternateContent xmlns:mc="http://schemas.openxmlformats.org/markup-compatibility/2006">
              <mc:Choice xmlns:v="urn:schemas-microsoft-com:vml" Requires="v">
                <p:oleObj name="Equation" r:id="rId13" imgW="4140000" imgH="457200" progId="Equation.DSMT4">
                  <p:embed/>
                </p:oleObj>
              </mc:Choice>
              <mc:Fallback>
                <p:oleObj name="Equation" r:id="rId13" imgW="4140000" imgH="457200" progId="Equation.DSMT4">
                  <p:embed/>
                  <p:pic>
                    <p:nvPicPr>
                      <p:cNvPr id="30" name="Object 29">
                        <a:extLst>
                          <a:ext uri="{FF2B5EF4-FFF2-40B4-BE49-F238E27FC236}">
                            <a16:creationId xmlns:a16="http://schemas.microsoft.com/office/drawing/2014/main" id="{D3A33DC4-0467-4C5B-A599-4530FAF5727E}"/>
                          </a:ext>
                        </a:extLst>
                      </p:cNvPr>
                      <p:cNvPicPr>
                        <a:picLocks noChangeAspect="1" noChangeArrowheads="1"/>
                      </p:cNvPicPr>
                      <p:nvPr/>
                    </p:nvPicPr>
                    <p:blipFill>
                      <a:blip r:embed="rId14"/>
                      <a:srcRect/>
                      <a:stretch>
                        <a:fillRect/>
                      </a:stretch>
                    </p:blipFill>
                    <p:spPr bwMode="auto">
                      <a:xfrm>
                        <a:off x="374795" y="6064949"/>
                        <a:ext cx="5407025" cy="600075"/>
                      </a:xfrm>
                      <a:prstGeom prst="rect">
                        <a:avLst/>
                      </a:prstGeom>
                      <a:solidFill>
                        <a:schemeClr val="accent5">
                          <a:lumMod val="20000"/>
                          <a:lumOff val="80000"/>
                        </a:scheme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16" name="Ink 15">
                <a:extLst>
                  <a:ext uri="{FF2B5EF4-FFF2-40B4-BE49-F238E27FC236}">
                    <a16:creationId xmlns:a16="http://schemas.microsoft.com/office/drawing/2014/main" id="{A47CD0FF-BFB8-47F6-BC9F-C902D7F035EE}"/>
                  </a:ext>
                </a:extLst>
              </p14:cNvPr>
              <p14:cNvContentPartPr/>
              <p14:nvPr/>
            </p14:nvContentPartPr>
            <p14:xfrm>
              <a:off x="4626713" y="3722612"/>
              <a:ext cx="2241720" cy="848160"/>
            </p14:xfrm>
          </p:contentPart>
        </mc:Choice>
        <mc:Fallback xmlns="">
          <p:pic>
            <p:nvPicPr>
              <p:cNvPr id="16" name="Ink 15">
                <a:extLst>
                  <a:ext uri="{FF2B5EF4-FFF2-40B4-BE49-F238E27FC236}">
                    <a16:creationId xmlns:a16="http://schemas.microsoft.com/office/drawing/2014/main" id="{A47CD0FF-BFB8-47F6-BC9F-C902D7F035EE}"/>
                  </a:ext>
                </a:extLst>
              </p:cNvPr>
              <p:cNvPicPr/>
              <p:nvPr/>
            </p:nvPicPr>
            <p:blipFill>
              <a:blip r:embed="rId16"/>
              <a:stretch>
                <a:fillRect/>
              </a:stretch>
            </p:blipFill>
            <p:spPr>
              <a:xfrm>
                <a:off x="4618073" y="3713612"/>
                <a:ext cx="2259360" cy="8658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9" name="Ink 18">
                <a:extLst>
                  <a:ext uri="{FF2B5EF4-FFF2-40B4-BE49-F238E27FC236}">
                    <a16:creationId xmlns:a16="http://schemas.microsoft.com/office/drawing/2014/main" id="{8734E398-3027-445A-BC31-A6553624C64A}"/>
                  </a:ext>
                </a:extLst>
              </p14:cNvPr>
              <p14:cNvContentPartPr/>
              <p14:nvPr/>
            </p14:nvContentPartPr>
            <p14:xfrm>
              <a:off x="2363753" y="3618932"/>
              <a:ext cx="1427040" cy="1000440"/>
            </p14:xfrm>
          </p:contentPart>
        </mc:Choice>
        <mc:Fallback xmlns="">
          <p:pic>
            <p:nvPicPr>
              <p:cNvPr id="19" name="Ink 18">
                <a:extLst>
                  <a:ext uri="{FF2B5EF4-FFF2-40B4-BE49-F238E27FC236}">
                    <a16:creationId xmlns:a16="http://schemas.microsoft.com/office/drawing/2014/main" id="{8734E398-3027-445A-BC31-A6553624C64A}"/>
                  </a:ext>
                </a:extLst>
              </p:cNvPr>
              <p:cNvPicPr/>
              <p:nvPr/>
            </p:nvPicPr>
            <p:blipFill>
              <a:blip r:embed="rId18"/>
              <a:stretch>
                <a:fillRect/>
              </a:stretch>
            </p:blipFill>
            <p:spPr>
              <a:xfrm>
                <a:off x="2355113" y="3609935"/>
                <a:ext cx="1444680" cy="1018074"/>
              </a:xfrm>
              <a:prstGeom prst="rect">
                <a:avLst/>
              </a:prstGeom>
            </p:spPr>
          </p:pic>
        </mc:Fallback>
      </mc:AlternateContent>
      <p:graphicFrame>
        <p:nvGraphicFramePr>
          <p:cNvPr id="7" name="Object 6">
            <a:extLst>
              <a:ext uri="{FF2B5EF4-FFF2-40B4-BE49-F238E27FC236}">
                <a16:creationId xmlns:a16="http://schemas.microsoft.com/office/drawing/2014/main" id="{FF2A4F60-AA61-47FB-B76C-6064A9BA68A1}"/>
              </a:ext>
            </a:extLst>
          </p:cNvPr>
          <p:cNvGraphicFramePr>
            <a:graphicFrameLocks noChangeAspect="1"/>
          </p:cNvGraphicFramePr>
          <p:nvPr>
            <p:extLst>
              <p:ext uri="{D42A27DB-BD31-4B8C-83A1-F6EECF244321}">
                <p14:modId xmlns:p14="http://schemas.microsoft.com/office/powerpoint/2010/main" val="1596427700"/>
              </p:ext>
            </p:extLst>
          </p:nvPr>
        </p:nvGraphicFramePr>
        <p:xfrm>
          <a:off x="6818033" y="6190580"/>
          <a:ext cx="2193626" cy="380372"/>
        </p:xfrm>
        <a:graphic>
          <a:graphicData uri="http://schemas.openxmlformats.org/presentationml/2006/ole">
            <mc:AlternateContent xmlns:mc="http://schemas.openxmlformats.org/markup-compatibility/2006">
              <mc:Choice xmlns:v="urn:schemas-microsoft-com:vml" Requires="v">
                <p:oleObj name="Equation" r:id="rId19" imgW="1600200" imgH="279360" progId="Equation.DSMT4">
                  <p:embed/>
                </p:oleObj>
              </mc:Choice>
              <mc:Fallback>
                <p:oleObj name="Equation" r:id="rId19" imgW="1600200" imgH="279360" progId="Equation.DSMT4">
                  <p:embed/>
                  <p:pic>
                    <p:nvPicPr>
                      <p:cNvPr id="0" name="Object 52"/>
                      <p:cNvPicPr>
                        <a:picLocks noChangeAspect="1" noChangeArrowheads="1"/>
                      </p:cNvPicPr>
                      <p:nvPr/>
                    </p:nvPicPr>
                    <p:blipFill>
                      <a:blip r:embed="rId20"/>
                      <a:srcRect/>
                      <a:stretch>
                        <a:fillRect/>
                      </a:stretch>
                    </p:blipFill>
                    <p:spPr bwMode="auto">
                      <a:xfrm>
                        <a:off x="6818033" y="6190580"/>
                        <a:ext cx="2193626" cy="380372"/>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295CC813-F2E7-CB1A-212F-A0CC7BA08F9D}"/>
              </a:ext>
            </a:extLst>
          </p:cNvPr>
          <p:cNvGraphicFramePr>
            <a:graphicFrameLocks noChangeAspect="1"/>
          </p:cNvGraphicFramePr>
          <p:nvPr>
            <p:extLst>
              <p:ext uri="{D42A27DB-BD31-4B8C-83A1-F6EECF244321}">
                <p14:modId xmlns:p14="http://schemas.microsoft.com/office/powerpoint/2010/main" val="2467324276"/>
              </p:ext>
            </p:extLst>
          </p:nvPr>
        </p:nvGraphicFramePr>
        <p:xfrm>
          <a:off x="7909651" y="3769099"/>
          <a:ext cx="1365115" cy="450454"/>
        </p:xfrm>
        <a:graphic>
          <a:graphicData uri="http://schemas.openxmlformats.org/presentationml/2006/ole">
            <mc:AlternateContent xmlns:mc="http://schemas.openxmlformats.org/markup-compatibility/2006">
              <mc:Choice xmlns:v="urn:schemas-microsoft-com:vml" Requires="v">
                <p:oleObj name="Equation" r:id="rId21" imgW="1260496" imgH="416036" progId="Equation.DSMT4">
                  <p:embed/>
                </p:oleObj>
              </mc:Choice>
              <mc:Fallback>
                <p:oleObj name="Equation" r:id="rId21" imgW="1260496" imgH="416036" progId="Equation.DSMT4">
                  <p:embed/>
                  <p:pic>
                    <p:nvPicPr>
                      <p:cNvPr id="0" name=""/>
                      <p:cNvPicPr/>
                      <p:nvPr/>
                    </p:nvPicPr>
                    <p:blipFill>
                      <a:blip r:embed="rId22"/>
                      <a:stretch>
                        <a:fillRect/>
                      </a:stretch>
                    </p:blipFill>
                    <p:spPr>
                      <a:xfrm>
                        <a:off x="7909651" y="3769099"/>
                        <a:ext cx="1365115" cy="450454"/>
                      </a:xfrm>
                      <a:prstGeom prst="rect">
                        <a:avLst/>
                      </a:prstGeom>
                      <a:solidFill>
                        <a:schemeClr val="accent2">
                          <a:lumMod val="20000"/>
                          <a:lumOff val="80000"/>
                        </a:schemeClr>
                      </a:solidFill>
                    </p:spPr>
                  </p:pic>
                </p:oleObj>
              </mc:Fallback>
            </mc:AlternateContent>
          </a:graphicData>
        </a:graphic>
      </p:graphicFrame>
      <p:sp>
        <p:nvSpPr>
          <p:cNvPr id="10" name="TextBox 9">
            <a:extLst>
              <a:ext uri="{FF2B5EF4-FFF2-40B4-BE49-F238E27FC236}">
                <a16:creationId xmlns:a16="http://schemas.microsoft.com/office/drawing/2014/main" id="{66F15B81-5C17-89F9-5DCE-7A4D201E2A42}"/>
              </a:ext>
            </a:extLst>
          </p:cNvPr>
          <p:cNvSpPr txBox="1"/>
          <p:nvPr/>
        </p:nvSpPr>
        <p:spPr>
          <a:xfrm>
            <a:off x="9418320" y="3674595"/>
            <a:ext cx="2499360" cy="584775"/>
          </a:xfrm>
          <a:prstGeom prst="rect">
            <a:avLst/>
          </a:prstGeom>
          <a:noFill/>
        </p:spPr>
        <p:txBody>
          <a:bodyPr wrap="square" rtlCol="0">
            <a:spAutoFit/>
          </a:bodyPr>
          <a:lstStyle/>
          <a:p>
            <a:r>
              <a:rPr lang="en-US" sz="1600"/>
              <a:t>so we’ve got an optical phonon-like spectrum..  </a:t>
            </a:r>
          </a:p>
        </p:txBody>
      </p:sp>
      <p:graphicFrame>
        <p:nvGraphicFramePr>
          <p:cNvPr id="13" name="Object 12">
            <a:extLst>
              <a:ext uri="{FF2B5EF4-FFF2-40B4-BE49-F238E27FC236}">
                <a16:creationId xmlns:a16="http://schemas.microsoft.com/office/drawing/2014/main" id="{112D22C2-9E35-F084-D65B-27A23C5079D1}"/>
              </a:ext>
            </a:extLst>
          </p:cNvPr>
          <p:cNvGraphicFramePr>
            <a:graphicFrameLocks noChangeAspect="1"/>
          </p:cNvGraphicFramePr>
          <p:nvPr>
            <p:extLst>
              <p:ext uri="{D42A27DB-BD31-4B8C-83A1-F6EECF244321}">
                <p14:modId xmlns:p14="http://schemas.microsoft.com/office/powerpoint/2010/main" val="1162677944"/>
              </p:ext>
            </p:extLst>
          </p:nvPr>
        </p:nvGraphicFramePr>
        <p:xfrm>
          <a:off x="5325436" y="1319518"/>
          <a:ext cx="4580564" cy="647628"/>
        </p:xfrm>
        <a:graphic>
          <a:graphicData uri="http://schemas.openxmlformats.org/presentationml/2006/ole">
            <mc:AlternateContent xmlns:mc="http://schemas.openxmlformats.org/markup-compatibility/2006">
              <mc:Choice xmlns:v="urn:schemas-microsoft-com:vml" Requires="v">
                <p:oleObj name="Equation" r:id="rId23" imgW="4008446" imgH="567086" progId="Equation.DSMT4">
                  <p:embed/>
                </p:oleObj>
              </mc:Choice>
              <mc:Fallback>
                <p:oleObj name="Equation" r:id="rId23" imgW="4008446" imgH="567086" progId="Equation.DSMT4">
                  <p:embed/>
                  <p:pic>
                    <p:nvPicPr>
                      <p:cNvPr id="0" name=""/>
                      <p:cNvPicPr/>
                      <p:nvPr/>
                    </p:nvPicPr>
                    <p:blipFill>
                      <a:blip r:embed="rId24"/>
                      <a:stretch>
                        <a:fillRect/>
                      </a:stretch>
                    </p:blipFill>
                    <p:spPr>
                      <a:xfrm>
                        <a:off x="5325436" y="1319518"/>
                        <a:ext cx="4580564" cy="64762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249731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314333" y="79642"/>
            <a:ext cx="3908435" cy="584775"/>
          </a:xfrm>
          <a:prstGeom prst="rect">
            <a:avLst/>
          </a:prstGeom>
          <a:noFill/>
        </p:spPr>
        <p:txBody>
          <a:bodyPr wrap="square" rtlCol="0">
            <a:spAutoFit/>
          </a:bodyPr>
          <a:lstStyle/>
          <a:p>
            <a:r>
              <a:rPr lang="en-US" sz="3200" b="1" u="sng"/>
              <a:t>Complex Boson Field</a:t>
            </a:r>
          </a:p>
        </p:txBody>
      </p:sp>
      <p:sp>
        <p:nvSpPr>
          <p:cNvPr id="14" name="Rectangle 13">
            <a:extLst>
              <a:ext uri="{FF2B5EF4-FFF2-40B4-BE49-F238E27FC236}">
                <a16:creationId xmlns:a16="http://schemas.microsoft.com/office/drawing/2014/main" id="{7F171072-7E8C-4DB8-BB27-54554D5FD844}"/>
              </a:ext>
            </a:extLst>
          </p:cNvPr>
          <p:cNvSpPr/>
          <p:nvPr/>
        </p:nvSpPr>
        <p:spPr>
          <a:xfrm>
            <a:off x="262533" y="801315"/>
            <a:ext cx="10031537" cy="338554"/>
          </a:xfrm>
          <a:prstGeom prst="rect">
            <a:avLst/>
          </a:prstGeom>
        </p:spPr>
        <p:txBody>
          <a:bodyPr wrap="square">
            <a:spAutoFit/>
          </a:bodyPr>
          <a:lstStyle/>
          <a:p>
            <a:r>
              <a:rPr lang="en-US" sz="1600"/>
              <a:t>The boson field is one which produces particles which obey the Klein-Gordon equation.  A complex field would follow:</a:t>
            </a:r>
          </a:p>
        </p:txBody>
      </p:sp>
      <p:graphicFrame>
        <p:nvGraphicFramePr>
          <p:cNvPr id="5" name="Object 4">
            <a:extLst>
              <a:ext uri="{FF2B5EF4-FFF2-40B4-BE49-F238E27FC236}">
                <a16:creationId xmlns:a16="http://schemas.microsoft.com/office/drawing/2014/main" id="{9CC92401-ADCB-443D-AB19-19CD2B243E63}"/>
              </a:ext>
            </a:extLst>
          </p:cNvPr>
          <p:cNvGraphicFramePr>
            <a:graphicFrameLocks noChangeAspect="1"/>
          </p:cNvGraphicFramePr>
          <p:nvPr>
            <p:extLst>
              <p:ext uri="{D42A27DB-BD31-4B8C-83A1-F6EECF244321}">
                <p14:modId xmlns:p14="http://schemas.microsoft.com/office/powerpoint/2010/main" val="2072519139"/>
              </p:ext>
            </p:extLst>
          </p:nvPr>
        </p:nvGraphicFramePr>
        <p:xfrm>
          <a:off x="344488" y="1398588"/>
          <a:ext cx="4789487" cy="395287"/>
        </p:xfrm>
        <a:graphic>
          <a:graphicData uri="http://schemas.openxmlformats.org/presentationml/2006/ole">
            <mc:AlternateContent xmlns:mc="http://schemas.openxmlformats.org/markup-compatibility/2006">
              <mc:Choice xmlns:v="urn:schemas-microsoft-com:vml" Requires="v">
                <p:oleObj name="Equation" r:id="rId3" imgW="3416040" imgH="279360" progId="Equation.DSMT4">
                  <p:embed/>
                </p:oleObj>
              </mc:Choice>
              <mc:Fallback>
                <p:oleObj name="Equation" r:id="rId3" imgW="3416040" imgH="279360" progId="Equation.DSMT4">
                  <p:embed/>
                  <p:pic>
                    <p:nvPicPr>
                      <p:cNvPr id="5" name="Object 4">
                        <a:extLst>
                          <a:ext uri="{FF2B5EF4-FFF2-40B4-BE49-F238E27FC236}">
                            <a16:creationId xmlns:a16="http://schemas.microsoft.com/office/drawing/2014/main" id="{9CC92401-ADCB-443D-AB19-19CD2B243E63}"/>
                          </a:ext>
                        </a:extLst>
                      </p:cNvPr>
                      <p:cNvPicPr>
                        <a:picLocks noChangeAspect="1" noChangeArrowheads="1"/>
                      </p:cNvPicPr>
                      <p:nvPr/>
                    </p:nvPicPr>
                    <p:blipFill>
                      <a:blip r:embed="rId4"/>
                      <a:srcRect/>
                      <a:stretch>
                        <a:fillRect/>
                      </a:stretch>
                    </p:blipFill>
                    <p:spPr bwMode="auto">
                      <a:xfrm>
                        <a:off x="344488" y="1398588"/>
                        <a:ext cx="4789487" cy="395287"/>
                      </a:xfrm>
                      <a:prstGeom prst="rect">
                        <a:avLst/>
                      </a:prstGeom>
                      <a:solidFill>
                        <a:schemeClr val="accent5">
                          <a:lumMod val="20000"/>
                          <a:lumOff val="80000"/>
                        </a:schemeClr>
                      </a:solidFill>
                    </p:spPr>
                  </p:pic>
                </p:oleObj>
              </mc:Fallback>
            </mc:AlternateContent>
          </a:graphicData>
        </a:graphic>
      </p:graphicFrame>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F5EAF8D3-1C08-47B3-B5AA-D196DD0039F7}"/>
                  </a:ext>
                </a:extLst>
              </p:cNvPr>
              <p:cNvSpPr/>
              <p:nvPr/>
            </p:nvSpPr>
            <p:spPr>
              <a:xfrm>
                <a:off x="262532" y="2067670"/>
                <a:ext cx="10945937" cy="338554"/>
              </a:xfrm>
              <a:prstGeom prst="rect">
                <a:avLst/>
              </a:prstGeom>
            </p:spPr>
            <p:txBody>
              <a:bodyPr wrap="square">
                <a:spAutoFit/>
              </a:bodyPr>
              <a:lstStyle/>
              <a:p>
                <a:r>
                  <a:rPr lang="en-US" sz="1600"/>
                  <a:t>We can obtain the equation of motion of the field operator </a:t>
                </a:r>
                <a14:m>
                  <m:oMath xmlns:m="http://schemas.openxmlformats.org/officeDocument/2006/math">
                    <m:r>
                      <a:rPr lang="el-GR" sz="1600" i="1" smtClean="0">
                        <a:latin typeface="Cambria Math" panose="02040503050406030204" pitchFamily="18" charset="0"/>
                      </a:rPr>
                      <m:t>𝜑</m:t>
                    </m:r>
                  </m:oMath>
                </a14:m>
                <a:r>
                  <a:rPr lang="en-US" sz="1600"/>
                  <a:t>(x).  We find (again, note mostly negative signed metric):</a:t>
                </a:r>
              </a:p>
            </p:txBody>
          </p:sp>
        </mc:Choice>
        <mc:Fallback xmlns="">
          <p:sp>
            <p:nvSpPr>
              <p:cNvPr id="6" name="Rectangle 5">
                <a:extLst>
                  <a:ext uri="{FF2B5EF4-FFF2-40B4-BE49-F238E27FC236}">
                    <a16:creationId xmlns:a16="http://schemas.microsoft.com/office/drawing/2014/main" id="{F5EAF8D3-1C08-47B3-B5AA-D196DD0039F7}"/>
                  </a:ext>
                </a:extLst>
              </p:cNvPr>
              <p:cNvSpPr>
                <a:spLocks noRot="1" noChangeAspect="1" noMove="1" noResize="1" noEditPoints="1" noAdjustHandles="1" noChangeArrowheads="1" noChangeShapeType="1" noTextEdit="1"/>
              </p:cNvSpPr>
              <p:nvPr/>
            </p:nvSpPr>
            <p:spPr>
              <a:xfrm>
                <a:off x="262532" y="2067670"/>
                <a:ext cx="10945937" cy="338554"/>
              </a:xfrm>
              <a:prstGeom prst="rect">
                <a:avLst/>
              </a:prstGeom>
              <a:blipFill>
                <a:blip r:embed="rId6"/>
                <a:stretch>
                  <a:fillRect l="-278" t="-5357" b="-21429"/>
                </a:stretch>
              </a:blipFill>
            </p:spPr>
            <p:txBody>
              <a:bodyPr/>
              <a:lstStyle/>
              <a:p>
                <a:r>
                  <a:rPr lang="en-US">
                    <a:noFill/>
                  </a:rPr>
                  <a:t> </a:t>
                </a:r>
              </a:p>
            </p:txBody>
          </p:sp>
        </mc:Fallback>
      </mc:AlternateContent>
      <p:graphicFrame>
        <p:nvGraphicFramePr>
          <p:cNvPr id="3" name="Object 2">
            <a:extLst>
              <a:ext uri="{FF2B5EF4-FFF2-40B4-BE49-F238E27FC236}">
                <a16:creationId xmlns:a16="http://schemas.microsoft.com/office/drawing/2014/main" id="{4A6B75BD-5B7B-475D-A496-608E4225F4C4}"/>
              </a:ext>
            </a:extLst>
          </p:cNvPr>
          <p:cNvGraphicFramePr>
            <a:graphicFrameLocks noChangeAspect="1"/>
          </p:cNvGraphicFramePr>
          <p:nvPr>
            <p:extLst>
              <p:ext uri="{D42A27DB-BD31-4B8C-83A1-F6EECF244321}">
                <p14:modId xmlns:p14="http://schemas.microsoft.com/office/powerpoint/2010/main" val="1041499501"/>
              </p:ext>
            </p:extLst>
          </p:nvPr>
        </p:nvGraphicFramePr>
        <p:xfrm>
          <a:off x="348579" y="2568103"/>
          <a:ext cx="4904141" cy="342897"/>
        </p:xfrm>
        <a:graphic>
          <a:graphicData uri="http://schemas.openxmlformats.org/presentationml/2006/ole">
            <mc:AlternateContent xmlns:mc="http://schemas.openxmlformats.org/markup-compatibility/2006">
              <mc:Choice xmlns:v="urn:schemas-microsoft-com:vml" Requires="v">
                <p:oleObj name="Equation" r:id="rId7" imgW="3301920" imgH="228600" progId="Equation.DSMT4">
                  <p:embed/>
                </p:oleObj>
              </mc:Choice>
              <mc:Fallback>
                <p:oleObj name="Equation" r:id="rId7" imgW="3301920" imgH="228600" progId="Equation.DSMT4">
                  <p:embed/>
                  <p:pic>
                    <p:nvPicPr>
                      <p:cNvPr id="3" name="Object 2">
                        <a:extLst>
                          <a:ext uri="{FF2B5EF4-FFF2-40B4-BE49-F238E27FC236}">
                            <a16:creationId xmlns:a16="http://schemas.microsoft.com/office/drawing/2014/main" id="{4A6B75BD-5B7B-475D-A496-608E4225F4C4}"/>
                          </a:ext>
                        </a:extLst>
                      </p:cNvPr>
                      <p:cNvPicPr>
                        <a:picLocks noChangeAspect="1" noChangeArrowheads="1"/>
                      </p:cNvPicPr>
                      <p:nvPr/>
                    </p:nvPicPr>
                    <p:blipFill>
                      <a:blip r:embed="rId8"/>
                      <a:srcRect/>
                      <a:stretch>
                        <a:fillRect/>
                      </a:stretch>
                    </p:blipFill>
                    <p:spPr bwMode="auto">
                      <a:xfrm>
                        <a:off x="348579" y="2568103"/>
                        <a:ext cx="4904141" cy="342897"/>
                      </a:xfrm>
                      <a:prstGeom prst="rect">
                        <a:avLst/>
                      </a:prstGeom>
                      <a:solidFill>
                        <a:schemeClr val="accent5">
                          <a:lumMod val="20000"/>
                          <a:lumOff val="80000"/>
                        </a:schemeClr>
                      </a:solidFill>
                    </p:spPr>
                  </p:pic>
                </p:oleObj>
              </mc:Fallback>
            </mc:AlternateContent>
          </a:graphicData>
        </a:graphic>
      </p:graphicFrame>
      <p:sp>
        <p:nvSpPr>
          <p:cNvPr id="8" name="Rectangle 7">
            <a:extLst>
              <a:ext uri="{FF2B5EF4-FFF2-40B4-BE49-F238E27FC236}">
                <a16:creationId xmlns:a16="http://schemas.microsoft.com/office/drawing/2014/main" id="{815C15B7-B4A0-446C-A78E-40AD8DF92C85}"/>
              </a:ext>
            </a:extLst>
          </p:cNvPr>
          <p:cNvSpPr/>
          <p:nvPr/>
        </p:nvSpPr>
        <p:spPr>
          <a:xfrm>
            <a:off x="262533" y="3136596"/>
            <a:ext cx="7863372" cy="338554"/>
          </a:xfrm>
          <a:prstGeom prst="rect">
            <a:avLst/>
          </a:prstGeom>
        </p:spPr>
        <p:txBody>
          <a:bodyPr wrap="square">
            <a:spAutoFit/>
          </a:bodyPr>
          <a:lstStyle/>
          <a:p>
            <a:r>
              <a:rPr lang="en-US" sz="1600"/>
              <a:t>Assuming field goes to zero at infinity, we can solve this equation in general to find:</a:t>
            </a:r>
          </a:p>
        </p:txBody>
      </p:sp>
      <p:graphicFrame>
        <p:nvGraphicFramePr>
          <p:cNvPr id="9" name="Object 8">
            <a:extLst>
              <a:ext uri="{FF2B5EF4-FFF2-40B4-BE49-F238E27FC236}">
                <a16:creationId xmlns:a16="http://schemas.microsoft.com/office/drawing/2014/main" id="{07974625-AAF3-4A7D-8F1D-846E7DDD0435}"/>
              </a:ext>
            </a:extLst>
          </p:cNvPr>
          <p:cNvGraphicFramePr>
            <a:graphicFrameLocks noChangeAspect="1"/>
          </p:cNvGraphicFramePr>
          <p:nvPr>
            <p:extLst>
              <p:ext uri="{D42A27DB-BD31-4B8C-83A1-F6EECF244321}">
                <p14:modId xmlns:p14="http://schemas.microsoft.com/office/powerpoint/2010/main" val="2161650167"/>
              </p:ext>
            </p:extLst>
          </p:nvPr>
        </p:nvGraphicFramePr>
        <p:xfrm>
          <a:off x="387635" y="3677247"/>
          <a:ext cx="6132513" cy="655826"/>
        </p:xfrm>
        <a:graphic>
          <a:graphicData uri="http://schemas.openxmlformats.org/presentationml/2006/ole">
            <mc:AlternateContent xmlns:mc="http://schemas.openxmlformats.org/markup-compatibility/2006">
              <mc:Choice xmlns:v="urn:schemas-microsoft-com:vml" Requires="v">
                <p:oleObj name="Equation" r:id="rId9" imgW="6196850" imgH="667354" progId="Equation.DSMT4">
                  <p:embed/>
                </p:oleObj>
              </mc:Choice>
              <mc:Fallback>
                <p:oleObj name="Equation" r:id="rId9" imgW="6196850" imgH="667354" progId="Equation.DSMT4">
                  <p:embed/>
                  <p:pic>
                    <p:nvPicPr>
                      <p:cNvPr id="9" name="Object 8">
                        <a:extLst>
                          <a:ext uri="{FF2B5EF4-FFF2-40B4-BE49-F238E27FC236}">
                            <a16:creationId xmlns:a16="http://schemas.microsoft.com/office/drawing/2014/main" id="{07974625-AAF3-4A7D-8F1D-846E7DDD0435}"/>
                          </a:ext>
                        </a:extLst>
                      </p:cNvPr>
                      <p:cNvPicPr>
                        <a:picLocks noChangeAspect="1" noChangeArrowheads="1"/>
                      </p:cNvPicPr>
                      <p:nvPr/>
                    </p:nvPicPr>
                    <p:blipFill>
                      <a:blip r:embed="rId10"/>
                      <a:srcRect/>
                      <a:stretch>
                        <a:fillRect/>
                      </a:stretch>
                    </p:blipFill>
                    <p:spPr bwMode="auto">
                      <a:xfrm>
                        <a:off x="387635" y="3677247"/>
                        <a:ext cx="6132513" cy="655826"/>
                      </a:xfrm>
                      <a:prstGeom prst="rect">
                        <a:avLst/>
                      </a:prstGeom>
                      <a:noFill/>
                    </p:spPr>
                  </p:pic>
                </p:oleObj>
              </mc:Fallback>
            </mc:AlternateContent>
          </a:graphicData>
        </a:graphic>
      </p:graphicFrame>
      <p:sp>
        <p:nvSpPr>
          <p:cNvPr id="11" name="Rectangle 10">
            <a:extLst>
              <a:ext uri="{FF2B5EF4-FFF2-40B4-BE49-F238E27FC236}">
                <a16:creationId xmlns:a16="http://schemas.microsoft.com/office/drawing/2014/main" id="{953139AE-2417-49F9-9737-AE75C7838CA6}"/>
              </a:ext>
            </a:extLst>
          </p:cNvPr>
          <p:cNvSpPr/>
          <p:nvPr/>
        </p:nvSpPr>
        <p:spPr>
          <a:xfrm>
            <a:off x="262533" y="5358522"/>
            <a:ext cx="4051800" cy="338554"/>
          </a:xfrm>
          <a:prstGeom prst="rect">
            <a:avLst/>
          </a:prstGeom>
        </p:spPr>
        <p:txBody>
          <a:bodyPr wrap="square">
            <a:spAutoFit/>
          </a:bodyPr>
          <a:lstStyle/>
          <a:p>
            <a:r>
              <a:rPr lang="en-US" sz="1600"/>
              <a:t>Imposing canonical commutation relations:</a:t>
            </a:r>
          </a:p>
        </p:txBody>
      </p:sp>
      <p:sp>
        <p:nvSpPr>
          <p:cNvPr id="23" name="TextBox 22">
            <a:extLst>
              <a:ext uri="{FF2B5EF4-FFF2-40B4-BE49-F238E27FC236}">
                <a16:creationId xmlns:a16="http://schemas.microsoft.com/office/drawing/2014/main" id="{FC327F5C-41B4-4D6F-8E99-026C88AB059B}"/>
              </a:ext>
            </a:extLst>
          </p:cNvPr>
          <p:cNvSpPr txBox="1"/>
          <p:nvPr/>
        </p:nvSpPr>
        <p:spPr>
          <a:xfrm>
            <a:off x="6544536" y="4412492"/>
            <a:ext cx="1365115" cy="338554"/>
          </a:xfrm>
          <a:prstGeom prst="rect">
            <a:avLst/>
          </a:prstGeom>
          <a:noFill/>
        </p:spPr>
        <p:txBody>
          <a:bodyPr wrap="square" rtlCol="0">
            <a:spAutoFit/>
          </a:bodyPr>
          <a:lstStyle/>
          <a:p>
            <a:r>
              <a:rPr lang="en-US" sz="1600"/>
              <a:t>excitations</a:t>
            </a:r>
          </a:p>
        </p:txBody>
      </p:sp>
      <p:sp>
        <p:nvSpPr>
          <p:cNvPr id="24" name="TextBox 23">
            <a:extLst>
              <a:ext uri="{FF2B5EF4-FFF2-40B4-BE49-F238E27FC236}">
                <a16:creationId xmlns:a16="http://schemas.microsoft.com/office/drawing/2014/main" id="{18B76560-A214-490A-815B-DD3440DC1354}"/>
              </a:ext>
            </a:extLst>
          </p:cNvPr>
          <p:cNvSpPr txBox="1"/>
          <p:nvPr/>
        </p:nvSpPr>
        <p:spPr>
          <a:xfrm>
            <a:off x="4646523" y="4555662"/>
            <a:ext cx="1754277" cy="584775"/>
          </a:xfrm>
          <a:prstGeom prst="rect">
            <a:avLst/>
          </a:prstGeom>
          <a:noFill/>
        </p:spPr>
        <p:txBody>
          <a:bodyPr wrap="square" rtlCol="0">
            <a:spAutoFit/>
          </a:bodyPr>
          <a:lstStyle/>
          <a:p>
            <a:r>
              <a:rPr lang="en-US" sz="1600"/>
              <a:t>Proportional to creation operator</a:t>
            </a:r>
          </a:p>
        </p:txBody>
      </p:sp>
      <p:sp>
        <p:nvSpPr>
          <p:cNvPr id="25" name="TextBox 24">
            <a:extLst>
              <a:ext uri="{FF2B5EF4-FFF2-40B4-BE49-F238E27FC236}">
                <a16:creationId xmlns:a16="http://schemas.microsoft.com/office/drawing/2014/main" id="{2B0BC47C-4CA5-4FEC-8309-C151F7FF1EFF}"/>
              </a:ext>
            </a:extLst>
          </p:cNvPr>
          <p:cNvSpPr txBox="1"/>
          <p:nvPr/>
        </p:nvSpPr>
        <p:spPr>
          <a:xfrm>
            <a:off x="867440" y="4591330"/>
            <a:ext cx="2136897" cy="584775"/>
          </a:xfrm>
          <a:prstGeom prst="rect">
            <a:avLst/>
          </a:prstGeom>
          <a:noFill/>
        </p:spPr>
        <p:txBody>
          <a:bodyPr wrap="square" rtlCol="0">
            <a:spAutoFit/>
          </a:bodyPr>
          <a:lstStyle/>
          <a:p>
            <a:r>
              <a:rPr lang="en-US" sz="1600"/>
              <a:t>Proportional to annihilation operator</a:t>
            </a:r>
          </a:p>
        </p:txBody>
      </p:sp>
      <p:graphicFrame>
        <p:nvGraphicFramePr>
          <p:cNvPr id="27" name="Object 26">
            <a:extLst>
              <a:ext uri="{FF2B5EF4-FFF2-40B4-BE49-F238E27FC236}">
                <a16:creationId xmlns:a16="http://schemas.microsoft.com/office/drawing/2014/main" id="{FC3A9020-AD58-46D3-A727-AF44DEE46AC1}"/>
              </a:ext>
            </a:extLst>
          </p:cNvPr>
          <p:cNvGraphicFramePr>
            <a:graphicFrameLocks noChangeAspect="1"/>
          </p:cNvGraphicFramePr>
          <p:nvPr>
            <p:extLst>
              <p:ext uri="{D42A27DB-BD31-4B8C-83A1-F6EECF244321}">
                <p14:modId xmlns:p14="http://schemas.microsoft.com/office/powerpoint/2010/main" val="2470629488"/>
              </p:ext>
            </p:extLst>
          </p:nvPr>
        </p:nvGraphicFramePr>
        <p:xfrm>
          <a:off x="4456113" y="5325925"/>
          <a:ext cx="2082800" cy="416561"/>
        </p:xfrm>
        <a:graphic>
          <a:graphicData uri="http://schemas.openxmlformats.org/presentationml/2006/ole">
            <mc:AlternateContent xmlns:mc="http://schemas.openxmlformats.org/markup-compatibility/2006">
              <mc:Choice xmlns:v="urn:schemas-microsoft-com:vml" Requires="v">
                <p:oleObj name="Equation" r:id="rId11" imgW="1523880" imgH="304560" progId="Equation.DSMT4">
                  <p:embed/>
                </p:oleObj>
              </mc:Choice>
              <mc:Fallback>
                <p:oleObj name="Equation" r:id="rId11" imgW="1523880" imgH="304560" progId="Equation.DSMT4">
                  <p:embed/>
                  <p:pic>
                    <p:nvPicPr>
                      <p:cNvPr id="27" name="Object 26">
                        <a:extLst>
                          <a:ext uri="{FF2B5EF4-FFF2-40B4-BE49-F238E27FC236}">
                            <a16:creationId xmlns:a16="http://schemas.microsoft.com/office/drawing/2014/main" id="{FC3A9020-AD58-46D3-A727-AF44DEE46AC1}"/>
                          </a:ext>
                        </a:extLst>
                      </p:cNvPr>
                      <p:cNvPicPr>
                        <a:picLocks noChangeAspect="1" noChangeArrowheads="1"/>
                      </p:cNvPicPr>
                      <p:nvPr/>
                    </p:nvPicPr>
                    <p:blipFill>
                      <a:blip r:embed="rId12"/>
                      <a:srcRect/>
                      <a:stretch>
                        <a:fillRect/>
                      </a:stretch>
                    </p:blipFill>
                    <p:spPr bwMode="auto">
                      <a:xfrm>
                        <a:off x="4456113" y="5325925"/>
                        <a:ext cx="2082800" cy="416561"/>
                      </a:xfrm>
                      <a:prstGeom prst="rect">
                        <a:avLst/>
                      </a:prstGeom>
                      <a:noFill/>
                    </p:spPr>
                  </p:pic>
                </p:oleObj>
              </mc:Fallback>
            </mc:AlternateContent>
          </a:graphicData>
        </a:graphic>
      </p:graphicFrame>
      <p:sp>
        <p:nvSpPr>
          <p:cNvPr id="28" name="Rectangle 27">
            <a:extLst>
              <a:ext uri="{FF2B5EF4-FFF2-40B4-BE49-F238E27FC236}">
                <a16:creationId xmlns:a16="http://schemas.microsoft.com/office/drawing/2014/main" id="{36F266BD-64BC-4048-A395-B86D16156244}"/>
              </a:ext>
            </a:extLst>
          </p:cNvPr>
          <p:cNvSpPr/>
          <p:nvPr/>
        </p:nvSpPr>
        <p:spPr>
          <a:xfrm>
            <a:off x="7227093" y="5295200"/>
            <a:ext cx="4769910" cy="584775"/>
          </a:xfrm>
          <a:prstGeom prst="rect">
            <a:avLst/>
          </a:prstGeom>
        </p:spPr>
        <p:txBody>
          <a:bodyPr wrap="square">
            <a:spAutoFit/>
          </a:bodyPr>
          <a:lstStyle/>
          <a:p>
            <a:r>
              <a:rPr lang="en-US" sz="1600"/>
              <a:t>We can find the normalized creation/annihilation operators and construct the FFE, and H too.</a:t>
            </a:r>
          </a:p>
        </p:txBody>
      </p:sp>
      <p:graphicFrame>
        <p:nvGraphicFramePr>
          <p:cNvPr id="30" name="Object 29">
            <a:extLst>
              <a:ext uri="{FF2B5EF4-FFF2-40B4-BE49-F238E27FC236}">
                <a16:creationId xmlns:a16="http://schemas.microsoft.com/office/drawing/2014/main" id="{D3A33DC4-0467-4C5B-A599-4530FAF5727E}"/>
              </a:ext>
            </a:extLst>
          </p:cNvPr>
          <p:cNvGraphicFramePr>
            <a:graphicFrameLocks noChangeAspect="1"/>
          </p:cNvGraphicFramePr>
          <p:nvPr>
            <p:extLst>
              <p:ext uri="{D42A27DB-BD31-4B8C-83A1-F6EECF244321}">
                <p14:modId xmlns:p14="http://schemas.microsoft.com/office/powerpoint/2010/main" val="668807472"/>
              </p:ext>
            </p:extLst>
          </p:nvPr>
        </p:nvGraphicFramePr>
        <p:xfrm>
          <a:off x="262532" y="5922020"/>
          <a:ext cx="6748463" cy="648976"/>
        </p:xfrm>
        <a:graphic>
          <a:graphicData uri="http://schemas.openxmlformats.org/presentationml/2006/ole">
            <mc:AlternateContent xmlns:mc="http://schemas.openxmlformats.org/markup-compatibility/2006">
              <mc:Choice xmlns:v="urn:schemas-microsoft-com:vml" Requires="v">
                <p:oleObj name="Equation" r:id="rId13" imgW="6597411" imgH="633774" progId="Equation.DSMT4">
                  <p:embed/>
                </p:oleObj>
              </mc:Choice>
              <mc:Fallback>
                <p:oleObj name="Equation" r:id="rId13" imgW="6597411" imgH="633774" progId="Equation.DSMT4">
                  <p:embed/>
                  <p:pic>
                    <p:nvPicPr>
                      <p:cNvPr id="30" name="Object 29">
                        <a:extLst>
                          <a:ext uri="{FF2B5EF4-FFF2-40B4-BE49-F238E27FC236}">
                            <a16:creationId xmlns:a16="http://schemas.microsoft.com/office/drawing/2014/main" id="{D3A33DC4-0467-4C5B-A599-4530FAF5727E}"/>
                          </a:ext>
                        </a:extLst>
                      </p:cNvPr>
                      <p:cNvPicPr>
                        <a:picLocks noChangeAspect="1" noChangeArrowheads="1"/>
                      </p:cNvPicPr>
                      <p:nvPr/>
                    </p:nvPicPr>
                    <p:blipFill>
                      <a:blip r:embed="rId14"/>
                      <a:srcRect/>
                      <a:stretch>
                        <a:fillRect/>
                      </a:stretch>
                    </p:blipFill>
                    <p:spPr bwMode="auto">
                      <a:xfrm>
                        <a:off x="262532" y="5922020"/>
                        <a:ext cx="6748463" cy="648976"/>
                      </a:xfrm>
                      <a:prstGeom prst="rect">
                        <a:avLst/>
                      </a:prstGeom>
                      <a:solidFill>
                        <a:schemeClr val="accent5">
                          <a:lumMod val="20000"/>
                          <a:lumOff val="80000"/>
                        </a:scheme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16" name="Ink 15">
                <a:extLst>
                  <a:ext uri="{FF2B5EF4-FFF2-40B4-BE49-F238E27FC236}">
                    <a16:creationId xmlns:a16="http://schemas.microsoft.com/office/drawing/2014/main" id="{A47CD0FF-BFB8-47F6-BC9F-C902D7F035EE}"/>
                  </a:ext>
                </a:extLst>
              </p14:cNvPr>
              <p14:cNvContentPartPr/>
              <p14:nvPr/>
            </p14:nvContentPartPr>
            <p14:xfrm>
              <a:off x="4570151" y="3750893"/>
              <a:ext cx="2241720" cy="848160"/>
            </p14:xfrm>
          </p:contentPart>
        </mc:Choice>
        <mc:Fallback xmlns="">
          <p:pic>
            <p:nvPicPr>
              <p:cNvPr id="16" name="Ink 15">
                <a:extLst>
                  <a:ext uri="{FF2B5EF4-FFF2-40B4-BE49-F238E27FC236}">
                    <a16:creationId xmlns:a16="http://schemas.microsoft.com/office/drawing/2014/main" id="{A47CD0FF-BFB8-47F6-BC9F-C902D7F035EE}"/>
                  </a:ext>
                </a:extLst>
              </p:cNvPr>
              <p:cNvPicPr/>
              <p:nvPr/>
            </p:nvPicPr>
            <p:blipFill>
              <a:blip r:embed="rId16"/>
              <a:stretch>
                <a:fillRect/>
              </a:stretch>
            </p:blipFill>
            <p:spPr>
              <a:xfrm>
                <a:off x="4561511" y="3741893"/>
                <a:ext cx="2259360" cy="8658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9" name="Ink 18">
                <a:extLst>
                  <a:ext uri="{FF2B5EF4-FFF2-40B4-BE49-F238E27FC236}">
                    <a16:creationId xmlns:a16="http://schemas.microsoft.com/office/drawing/2014/main" id="{8734E398-3027-445A-BC31-A6553624C64A}"/>
                  </a:ext>
                </a:extLst>
              </p14:cNvPr>
              <p14:cNvContentPartPr/>
              <p14:nvPr/>
            </p14:nvContentPartPr>
            <p14:xfrm>
              <a:off x="2363753" y="3618932"/>
              <a:ext cx="1427040" cy="1000440"/>
            </p14:xfrm>
          </p:contentPart>
        </mc:Choice>
        <mc:Fallback xmlns="">
          <p:pic>
            <p:nvPicPr>
              <p:cNvPr id="19" name="Ink 18">
                <a:extLst>
                  <a:ext uri="{FF2B5EF4-FFF2-40B4-BE49-F238E27FC236}">
                    <a16:creationId xmlns:a16="http://schemas.microsoft.com/office/drawing/2014/main" id="{8734E398-3027-445A-BC31-A6553624C64A}"/>
                  </a:ext>
                </a:extLst>
              </p:cNvPr>
              <p:cNvPicPr/>
              <p:nvPr/>
            </p:nvPicPr>
            <p:blipFill>
              <a:blip r:embed="rId18"/>
              <a:stretch>
                <a:fillRect/>
              </a:stretch>
            </p:blipFill>
            <p:spPr>
              <a:xfrm>
                <a:off x="2355113" y="3609935"/>
                <a:ext cx="1444680" cy="1018074"/>
              </a:xfrm>
              <a:prstGeom prst="rect">
                <a:avLst/>
              </a:prstGeom>
            </p:spPr>
          </p:pic>
        </mc:Fallback>
      </mc:AlternateContent>
      <p:graphicFrame>
        <p:nvGraphicFramePr>
          <p:cNvPr id="7" name="Object 6">
            <a:extLst>
              <a:ext uri="{FF2B5EF4-FFF2-40B4-BE49-F238E27FC236}">
                <a16:creationId xmlns:a16="http://schemas.microsoft.com/office/drawing/2014/main" id="{516F5222-3F3B-48A0-A670-306CE7AA80CF}"/>
              </a:ext>
            </a:extLst>
          </p:cNvPr>
          <p:cNvGraphicFramePr>
            <a:graphicFrameLocks noChangeAspect="1"/>
          </p:cNvGraphicFramePr>
          <p:nvPr>
            <p:extLst>
              <p:ext uri="{D42A27DB-BD31-4B8C-83A1-F6EECF244321}">
                <p14:modId xmlns:p14="http://schemas.microsoft.com/office/powerpoint/2010/main" val="1719710810"/>
              </p:ext>
            </p:extLst>
          </p:nvPr>
        </p:nvGraphicFramePr>
        <p:xfrm>
          <a:off x="6589713" y="1344143"/>
          <a:ext cx="2095672" cy="523919"/>
        </p:xfrm>
        <a:graphic>
          <a:graphicData uri="http://schemas.openxmlformats.org/presentationml/2006/ole">
            <mc:AlternateContent xmlns:mc="http://schemas.openxmlformats.org/markup-compatibility/2006">
              <mc:Choice xmlns:v="urn:schemas-microsoft-com:vml" Requires="v">
                <p:oleObj name="Equation" r:id="rId19" imgW="1676160" imgH="419040" progId="Equation.DSMT4">
                  <p:embed/>
                </p:oleObj>
              </mc:Choice>
              <mc:Fallback>
                <p:oleObj name="Equation" r:id="rId19" imgW="1676160" imgH="419040" progId="Equation.DSMT4">
                  <p:embed/>
                  <p:pic>
                    <p:nvPicPr>
                      <p:cNvPr id="0" name="Object 1"/>
                      <p:cNvPicPr>
                        <a:picLocks noChangeAspect="1" noChangeArrowheads="1"/>
                      </p:cNvPicPr>
                      <p:nvPr/>
                    </p:nvPicPr>
                    <p:blipFill>
                      <a:blip r:embed="rId20"/>
                      <a:srcRect/>
                      <a:stretch>
                        <a:fillRect/>
                      </a:stretch>
                    </p:blipFill>
                    <p:spPr bwMode="auto">
                      <a:xfrm>
                        <a:off x="6589713" y="1344143"/>
                        <a:ext cx="2095672" cy="523919"/>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C1E21C39-E5DC-4F22-9BAF-5BF3B79C88BA}"/>
              </a:ext>
            </a:extLst>
          </p:cNvPr>
          <p:cNvGraphicFramePr>
            <a:graphicFrameLocks noChangeAspect="1"/>
          </p:cNvGraphicFramePr>
          <p:nvPr>
            <p:extLst>
              <p:ext uri="{D42A27DB-BD31-4B8C-83A1-F6EECF244321}">
                <p14:modId xmlns:p14="http://schemas.microsoft.com/office/powerpoint/2010/main" val="87753537"/>
              </p:ext>
            </p:extLst>
          </p:nvPr>
        </p:nvGraphicFramePr>
        <p:xfrm>
          <a:off x="7418422" y="6056685"/>
          <a:ext cx="2193626" cy="380372"/>
        </p:xfrm>
        <a:graphic>
          <a:graphicData uri="http://schemas.openxmlformats.org/presentationml/2006/ole">
            <mc:AlternateContent xmlns:mc="http://schemas.openxmlformats.org/markup-compatibility/2006">
              <mc:Choice xmlns:v="urn:schemas-microsoft-com:vml" Requires="v">
                <p:oleObj name="Equation" r:id="rId21" imgW="1600200" imgH="279360" progId="Equation.DSMT4">
                  <p:embed/>
                </p:oleObj>
              </mc:Choice>
              <mc:Fallback>
                <p:oleObj name="Equation" r:id="rId21" imgW="1600200" imgH="279360" progId="Equation.DSMT4">
                  <p:embed/>
                  <p:pic>
                    <p:nvPicPr>
                      <p:cNvPr id="7" name="Object 6">
                        <a:extLst>
                          <a:ext uri="{FF2B5EF4-FFF2-40B4-BE49-F238E27FC236}">
                            <a16:creationId xmlns:a16="http://schemas.microsoft.com/office/drawing/2014/main" id="{FF2A4F60-AA61-47FB-B76C-6064A9BA68A1}"/>
                          </a:ext>
                        </a:extLst>
                      </p:cNvPr>
                      <p:cNvPicPr>
                        <a:picLocks noChangeAspect="1" noChangeArrowheads="1"/>
                      </p:cNvPicPr>
                      <p:nvPr/>
                    </p:nvPicPr>
                    <p:blipFill>
                      <a:blip r:embed="rId22"/>
                      <a:srcRect/>
                      <a:stretch>
                        <a:fillRect/>
                      </a:stretch>
                    </p:blipFill>
                    <p:spPr bwMode="auto">
                      <a:xfrm>
                        <a:off x="7418422" y="6056685"/>
                        <a:ext cx="2193626" cy="380372"/>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11F2E756-C580-446D-93DF-C09E48A8CEE6}"/>
              </a:ext>
            </a:extLst>
          </p:cNvPr>
          <p:cNvGraphicFramePr>
            <a:graphicFrameLocks noChangeAspect="1"/>
          </p:cNvGraphicFramePr>
          <p:nvPr>
            <p:extLst>
              <p:ext uri="{D42A27DB-BD31-4B8C-83A1-F6EECF244321}">
                <p14:modId xmlns:p14="http://schemas.microsoft.com/office/powerpoint/2010/main" val="523757030"/>
              </p:ext>
            </p:extLst>
          </p:nvPr>
        </p:nvGraphicFramePr>
        <p:xfrm>
          <a:off x="7396353" y="3761667"/>
          <a:ext cx="1260551" cy="414865"/>
        </p:xfrm>
        <a:graphic>
          <a:graphicData uri="http://schemas.openxmlformats.org/presentationml/2006/ole">
            <mc:AlternateContent xmlns:mc="http://schemas.openxmlformats.org/markup-compatibility/2006">
              <mc:Choice xmlns:v="urn:schemas-microsoft-com:vml" Requires="v">
                <p:oleObj name="Equation" r:id="rId23" imgW="1002960" imgH="330120" progId="Equation.DSMT4">
                  <p:embed/>
                </p:oleObj>
              </mc:Choice>
              <mc:Fallback>
                <p:oleObj name="Equation" r:id="rId23" imgW="1002960" imgH="330120" progId="Equation.DSMT4">
                  <p:embed/>
                  <p:pic>
                    <p:nvPicPr>
                      <p:cNvPr id="0" name=""/>
                      <p:cNvPicPr/>
                      <p:nvPr/>
                    </p:nvPicPr>
                    <p:blipFill>
                      <a:blip r:embed="rId24"/>
                      <a:stretch>
                        <a:fillRect/>
                      </a:stretch>
                    </p:blipFill>
                    <p:spPr>
                      <a:xfrm>
                        <a:off x="7396353" y="3761667"/>
                        <a:ext cx="1260551" cy="414865"/>
                      </a:xfrm>
                      <a:prstGeom prst="rect">
                        <a:avLst/>
                      </a:prstGeom>
                      <a:solidFill>
                        <a:schemeClr val="accent2">
                          <a:lumMod val="20000"/>
                          <a:lumOff val="80000"/>
                        </a:schemeClr>
                      </a:solidFill>
                    </p:spPr>
                  </p:pic>
                </p:oleObj>
              </mc:Fallback>
            </mc:AlternateContent>
          </a:graphicData>
        </a:graphic>
      </p:graphicFrame>
      <p:sp>
        <p:nvSpPr>
          <p:cNvPr id="10" name="TextBox 9">
            <a:extLst>
              <a:ext uri="{FF2B5EF4-FFF2-40B4-BE49-F238E27FC236}">
                <a16:creationId xmlns:a16="http://schemas.microsoft.com/office/drawing/2014/main" id="{41F49A7E-B6BE-D7F3-82BB-72DEB8E6F9BA}"/>
              </a:ext>
            </a:extLst>
          </p:cNvPr>
          <p:cNvSpPr txBox="1"/>
          <p:nvPr/>
        </p:nvSpPr>
        <p:spPr>
          <a:xfrm>
            <a:off x="9044390" y="3675063"/>
            <a:ext cx="2499360" cy="584775"/>
          </a:xfrm>
          <a:prstGeom prst="rect">
            <a:avLst/>
          </a:prstGeom>
          <a:noFill/>
        </p:spPr>
        <p:txBody>
          <a:bodyPr wrap="square" rtlCol="0">
            <a:spAutoFit/>
          </a:bodyPr>
          <a:lstStyle/>
          <a:p>
            <a:r>
              <a:rPr lang="en-US" sz="1600"/>
              <a:t>so we’ve got an optical phonon-like spectrum.</a:t>
            </a:r>
          </a:p>
        </p:txBody>
      </p:sp>
    </p:spTree>
    <p:extLst>
      <p:ext uri="{BB962C8B-B14F-4D97-AF65-F5344CB8AC3E}">
        <p14:creationId xmlns:p14="http://schemas.microsoft.com/office/powerpoint/2010/main" val="22865208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4446</TotalTime>
  <Words>3952</Words>
  <Application>Microsoft Office PowerPoint</Application>
  <PresentationFormat>Widescreen</PresentationFormat>
  <Paragraphs>225</Paragraphs>
  <Slides>30</Slides>
  <Notes>30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30</vt:i4>
      </vt:variant>
    </vt:vector>
  </HeadingPairs>
  <TitlesOfParts>
    <vt:vector size="39" baseType="lpstr">
      <vt:lpstr>Arial</vt:lpstr>
      <vt:lpstr>Calibri</vt:lpstr>
      <vt:lpstr>Calibri Light</vt:lpstr>
      <vt:lpstr>Cambria Math</vt:lpstr>
      <vt:lpstr>Times New Roman</vt:lpstr>
      <vt:lpstr>Wingdings</vt:lpstr>
      <vt:lpstr>Office Theme</vt:lpstr>
      <vt:lpstr>Equation</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114</cp:revision>
  <dcterms:created xsi:type="dcterms:W3CDTF">2019-10-28T02:25:01Z</dcterms:created>
  <dcterms:modified xsi:type="dcterms:W3CDTF">2025-12-20T19:15:01Z</dcterms:modified>
</cp:coreProperties>
</file>